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1"/>
    <p:restoredTop sz="94711"/>
  </p:normalViewPr>
  <p:slideViewPr>
    <p:cSldViewPr snapToGrid="0">
      <p:cViewPr varScale="1">
        <p:scale>
          <a:sx n="151" d="100"/>
          <a:sy n="151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2:11.220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0 0 12752 0 0,'0'0'280'0'0,"0"0"56"0"0,0 0 16 0 0,0 0 8 0 0,0 0-288 0 0,0 0-72 0 0,0 0 0 0 0,0 0 0 0 0,0 0 560 0 0,0 0 96 0 0,0 0 16 0 0,18 18 7 0 0,-18 0-263 0 0,0-1-64 0 0,0 18 0 0 0,0 1-8 0 0,0-1-176 0 0,0 0-32 0 0,0 1-8 0 0,0-1 0 0 0,0 0 16 0 0,0 0 0 0 0,0 1 0 0 0,0-1 0 0 0,17-17-80 0 0,-17 17-64 0 0,0-17 72 0 0,0-1-72 0 0,0 1 144 0 0,0-1-16 0 0,-17 1-8 0 0,17-18 0 0 0,0 0-296 0 0,0 0-56 0 0,0 0-16 0 0,0 0 0 0 0,0 0 64 0 0,0 0 16 0 0,0-18 0 0 0,0 1 0 0 0,0-1 168 0 0,0 1-88 0 0,17-1 88 0 0,-17-17-64 0 0,0 17 64 0 0,18-17 0 0 0,-18 17 0 0 0,0-35 0 0 0,18 36 0 0 0,-18-19 0 0 0,17 19 0 0 0,1-19 0 0 0,0 1 72 0 0,-1 17 32 0 0,1-17 8 0 0,-18 17 0 0 0,18 1-112 0 0,-1-1 72 0 0,-17 1-72 0 0,18-1 64 0 0,-1 18-64 0 0,1 0 0 0 0,-18 0-96 0 0,18 0-7383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4:14.413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36 36 12528 0 0,'0'0'272'0'0,"0"0"56"0"0,18 0 16 0 0,-18-18 8 0 0,17 18-280 0 0,-17 0-72 0 0,0-18 0 0 0,0 18 0 0 0,0 0 632 0 0,0 0 104 0 0,0 0 32 0 0,0 0-1 0 0,0 0-127 0 0,0 0-16 0 0,0 0-8 0 0,0 18 0 0 0,0 0-232 0 0,0-1-40 0 0,0 1-16 0 0,-17 17 0 0 0,17-17-80 0 0,-18 17-24 0 0,18 0 0 0 0,-18 1 0 0 0,18-1 8 0 0,0 18 0 0 0,-17-18 0 0 0,17 0 0 0 0,0 18-64 0 0,0 0-8 0 0,0-17-8 0 0,0 17 0 0 0,0-18-8 0 0,0 0 0 0 0,0 18 0 0 0,17-35 0 0 0,-17 17-40 0 0,0 0-8 0 0,18 0 0 0 0,-18-17 0 0 0,18 17-96 0 0,-18-17-128 0 0,0 0 24 0 0,17-1 8 0 0,-17 1 96 0 0,18 0 128 0 0,-18-18-24 0 0,0 0-8 0 0,18 0-288 0 0,-1 0-56 0 0,-17-18-8 0 0,18 0-8 0 0,-1 1 264 0 0,1-1 0 0 0,-18 0 0 0 0,35-17 72 0 0,-17 17-144 0 0,0-17-32 0 0,-1 0-8 0 0,1 0 0 0 0,-18-1 32 0 0,18-17 8 0 0,-1 18 0 0 0,1-18 0 0 0,-1 0 72 0 0,-17 18 0 0 0,18-18 0 0 0,0 18 0 0 0,-18-18 0 0 0,17 18 0 0 0,-17-1 0 0 0,18 1-64 0 0,-18 0 64 0 0,0 17 88 0 0,18 1-24 0 0,-18-1 0 0 0,0 0 240 0 0,0 18 48 0 0,0 0 0 0 0,0 0 8 0 0,0 0-208 0 0,0 0-48 0 0,0 0-8 0 0,-18 0 0 0 0,18 18-24 0 0,-18 0-8 0 0,18-1 0 0 0,0 1 0 0 0,-17 17 0 0 0,17-17 0 0 0,0-1 0 0 0,0 19 0 0 0,-18-19 32 0 0,18 19 0 0 0,0-1 0 0 0,18-18 0 0 0,-18 19 64 0 0,0-1 8 0 0,0 0 8 0 0,17-17 0 0 0,-17 17-176 0 0,0 1 0 0 0,0-19 0 0 0,18 18 64 0 0,-18-17 0 0 0,0 17 8 0 0,18-17 0 0 0,-18 0 0 0 0,17-1-8 0 0,-17 1-64 0 0,18 0 96 0 0,-18-18-32 0 0,18 17 0 0 0,-18-17-64 0 0,17 0 96 0 0,1 0-32 0 0,-18 0-64 0 0,18 0 0 0 0,-1 0 0 0 0,1-17 64 0 0,-1 17-544 0 0,1 0-104 0 0,0-18-24 0 0,-1 0-6216 0 0,1 1-1239 0 0</inkml:trace>
  <inkml:trace contextRef="#ctx0" brushRef="#br0" timeOffset="571.55">847 336 9216 0 0,'0'17'816'0'0,"0"-17"-656"0"0,0 0-160 0 0,0 0 0 0 0,0 0 960 0 0,0 0 160 0 0,0 0 32 0 0,0 0 8 0 0,0 0-232 0 0,0 0-40 0 0,0 0-17 0 0,0 18 1 0 0,-17-1-176 0 0,17-17-40 0 0,0 0-8 0 0,0 18 0 0 0,0 0-104 0 0,0-1-32 0 0,0-17 0 0 0,0 36 0 0 0,0-19-104 0 0,0 19-24 0 0,0-1-8 0 0,-18-17 0 0 0,18 17-120 0 0,0 0-16 0 0,0 0-8 0 0,0-17 0 0 0,0 17-32 0 0,0 1-8 0 0,0-19 0 0 0,0 1 0 0 0,-18 17-192 0 0,18-17 0 0 0,18-1 0 0 0,-18-17 0 0 0,0 18-136 0 0,0 0 32 0 0,0-18 8 0 0,0 0-6808 0 0,0 0-1351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4:16.175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494 0 6448 0 0,'0'0'576'0'0,"0"0"-464"0"0,0 0-112 0 0,0 0 0 0 0,0 0 1856 0 0,0 0 352 0 0,0 0 72 0 0,0 0 16 0 0,0 0-993 0 0,0 18-199 0 0,0-18-40 0 0,0 17-8 0 0,0 1-392 0 0,0-18-88 0 0,0 18-8 0 0,-17-1-8 0 0,17 1-176 0 0,-18 17-40 0 0,0-17-8 0 0,1 17 0 0 0,17 1-192 0 0,-36-1-40 0 0,19 18-8 0 0,-1-18 0 0 0,0 0 40 0 0,-17 18 8 0 0,0 0 0 0 0,17-18 0 0 0,1 18 104 0 0,-1 0 16 0 0,-17 0 8 0 0,17 0 0 0 0,0 0-168 0 0,1-18-32 0 0,-19 1-8 0 0,19 16 0 0 0,17-16-224 0 0,-18-19-40 0 0,1 19-16 0 0,17-1 0 0 0,-18-17 216 0 0,18-1 0 0 0,0-17 0 0 0,-18 18 0 0 0,18-1 0 0 0,0-17 0 0 0,0 0 0 0 0,0 0 0 0 0,0 0-1312 0 0,0 0-216 0 0,18-17-40 0 0</inkml:trace>
  <inkml:trace contextRef="#ctx0" brushRef="#br0" timeOffset="301.25">353 106 7832 0 0,'0'-18'696'0'0,"0"18"-560"0"0,0-17-136 0 0,18 17 0 0 0,-18-18 1576 0 0,17 18 288 0 0,-17-18 56 0 0,0 18 16 0 0,0 0-897 0 0,18-17-175 0 0,-18 17-40 0 0,18 17-8 0 0,-18-17-312 0 0,17 0-64 0 0,1 18-16 0 0,-18 0 0 0 0,18-1-112 0 0,-18 1-24 0 0,17 0-8 0 0,1 17 0 0 0,-18 0-40 0 0,17-17-8 0 0,-17 35 0 0 0,18-18 0 0 0,0 0 48 0 0,-18 1 8 0 0,17 17 0 0 0,-17-18 0 0 0,0 18-88 0 0,18-18-8 0 0,-18 0-8 0 0,18 18 0 0 0,-18-18-120 0 0,0 1-64 0 0,17-1 80 0 0,-17 0-80 0 0,0 1 0 0 0,0-1 0 0 0,0 0-88 0 0,18 0 88 0 0,-18 1-224 0 0,0-19 8 0 0,0 1 8 0 0,0 17 0 0 0,0-17-176 0 0,0 0-32 0 0,0-18 0 0 0,0 17-5856 0 0,0-17-1159 0 0</inkml:trace>
  <inkml:trace contextRef="#ctx0" brushRef="#br0" timeOffset="549.12">124 706 14280 0 0,'0'0'1272'0'0,"0"0"-1016"0"0,0 0-256 0 0,0 0 0 0 0,0 0 1007 0 0,0 0 153 0 0,0-18 32 0 0,17 18 8 0 0,1 0-368 0 0,-18 0-80 0 0,18-18-16 0 0,17 18 0 0 0,-17 0-224 0 0,17 0-56 0 0,0 0-8 0 0,0 0 0 0 0,-17 0-152 0 0,17 18-32 0 0,1-18-8 0 0,-19 0 0 0 0,19 0-256 0 0,-19 18 0 0 0,1-18 0 0 0,17 0 0 0 0,-17 0-1120 0 0,-1 0-272 0 0,19 0-56 0 0</inkml:trace>
  <inkml:trace contextRef="#ctx0" brushRef="#br0" timeOffset="1150.6">865 318 5528 0 0,'0'0'240'0'0,"0"-18"56"0"0,0 0-232 0 0,17 18-64 0 0,-17-17 0 0 0,18 17 0 0 0,-18 0 2464 0 0,17-18 480 0 0,1 18 96 0 0,0 0 15 0 0,-1 0-1775 0 0,1 0-352 0 0,17 18-64 0 0,-17-18-24 0 0,0 17-392 0 0,-1 19-72 0 0,19-19-24 0 0,-19 1 0 0 0,1 17-160 0 0,-18 1-40 0 0,17-1-8 0 0,1-18 0 0 0,-18 19-64 0 0,18-1-16 0 0,-18-17 0 0 0,0 17 0 0 0,0 0-64 0 0,0 0 0 0 0,0 1 0 0 0,0-19 0 0 0,0 19 0 0 0,0-1-96 0 0,0-17 32 0 0,0 17 64 0 0,0-17-160 0 0,0-1 24 0 0,0 1 8 0 0,0-1 0 0 0,0 1 32 0 0,0 0 0 0 0,0-18 8 0 0,17 0 0 0 0,-17 17 16 0 0,0-17 0 0 0,0 0 0 0 0,0 0 0 0 0,0 0-80 0 0,0 0-8 0 0,0 0-8 0 0,0 0 0 0 0,0-17 40 0 0,18-1 0 0 0,0 0 8 0 0,-1 1 0 0 0,-17-18 120 0 0,18 17 0 0 0,0-17 0 0 0,-1-1 0 0 0,1 1 104 0 0,-1 0 48 0 0,1-1 8 0 0,0 1 0 0 0,-1 0 264 0 0,1 0 56 0 0,0-18 16 0 0,-1 0 0 0 0,1 18-232 0 0,-18-18-40 0 0,18 17-16 0 0,-18 1 0 0 0,17-18 80 0 0,-17 18 24 0 0,0 17 0 0 0,0-17 0 0 0,0 0-248 0 0,0 35-64 0 0,0-18 0 0 0,0 0 0 0 0,-17 1 0 0 0,17 17 0 0 0,0 0 0 0 0,0 0 64 0 0,0 0-264 0 0,0 0-56 0 0,0 0 0 0 0,0 0-8 0 0,0 0-1104 0 0,0 0-216 0 0,0 0-48 0 0</inkml:trace>
  <inkml:trace contextRef="#ctx0" brushRef="#br0" timeOffset="1567.19">1517 600 14800 0 0,'0'0'656'0'0,"0"0"136"0"0,0 0-632 0 0,0 0-160 0 0,0 0 0 0 0,0 0 0 0 0,0 0 663 0 0,18 0 105 0 0,-18 18 16 0 0,17-18 8 0 0,1 0-224 0 0,0 0-48 0 0,-1 0-8 0 0,1 17 0 0 0,-18-17-248 0 0,35 0-48 0 0,-17 0-16 0 0,0 0 0 0 0,-1 0-128 0 0,1 0-72 0 0,0 18 80 0 0,-1-18-80 0 0,-17 0 0 0 0,18 17 0 0 0,-18-17 0 0 0,17 18 0 0 0,-17-18-144 0 0,0 18-48 0 0,-17-18-16 0 0,17 17 0 0 0,0 1-48 0 0,-18 0-16 0 0,1-1 0 0 0,-1-17 0 0 0,0 36 104 0 0,1-36 16 0 0,-1 35 8 0 0,-17-35 0 0 0,17 18 144 0 0,0-1 0 0 0,-17 1 0 0 0,17-1 0 0 0,1 1-176 0 0,-1 0 16 0 0,1-18 8 0 0,-1 17 0 0 0,0-17 424 0 0,18 18 80 0 0,-17 0 24 0 0,17-18 0 0 0,0 0-144 0 0,0 0-24 0 0,0 0-8 0 0,0 0 0 0 0,0 0 40 0 0,17 0 8 0 0,1 0 0 0 0,0-18 0 0 0,-1 18-88 0 0,1 0-24 0 0,-1-18 0 0 0,19 18 0 0 0,-19 0-136 0 0,19-17 0 0 0,-19 17 0 0 0,19 0 0 0 0,-19-18-720 0 0,19 18-120 0 0,-19 0-24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4:18.159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 1 14568 0 0,'0'0'640'0'0,"0"0"144"0"0,0 0-624 0 0,0 0-160 0 0,0 0 0 0 0,17 0 0 0 0,1 0 767 0 0,-18 0 129 0 0,17 0 32 0 0,1 0 0 0 0,0 0-272 0 0,-1 0-48 0 0,1 17-16 0 0,0-17 0 0 0,-1 0-176 0 0,1 0-32 0 0,0 0 0 0 0,17 0-8 0 0,-17 0-208 0 0,-1 0-40 0 0,1 0 0 0 0,-1 0-8 0 0,19 18-120 0 0,-19-18 88 0 0,1 0-88 0 0,17 0 80 0 0,-17 0-80 0 0,-18 0-88 0 0,18 0 24 0 0,-1 0 0 0 0,1 0-616 0 0,-18 0-120 0 0,0 0-32 0 0,0 0-7999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4:18.428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 0 5528 0 0,'0'0'488'0'0,"0"0"-392"0"0,0 0-96 0 0,18 18 0 0 0,-1-18 2304 0 0,1 0 432 0 0,-18 0 88 0 0,17 0 23 0 0,1-18-1583 0 0,0 18-312 0 0,-1 0-64 0 0,19 0-16 0 0,-19 0-288 0 0,1 0-56 0 0,17 0-16 0 0,-17 0 0 0 0,0 0-112 0 0,17 0-24 0 0,-18 0-8 0 0,19 0 0 0 0,-19 0-280 0 0,1 0-88 0 0,0 0 0 0 0,-1 0 0 0 0,1 0 0 0 0,17 0 0 0 0,-35 18 0 0 0,18-18 0 0 0,-1 0-160 0 0,1 18-64 0 0,-18-18-16 0 0,18 0 0 0 0,-18 0-1168 0 0,0 0-224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4:19.130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495 89 4608 0 0,'0'0'408'0'0,"0"0"-328"0"0,0-18-80 0 0,17 18 0 0 0,-17 0 1656 0 0,0 0 312 0 0,0 0 64 0 0,18-17 16 0 0,-18 17-720 0 0,0 0-144 0 0,0 0-25 0 0,0 0-7 0 0,0-18-336 0 0,-18 18-72 0 0,18-18-8 0 0,0 18-8 0 0,-17 0-136 0 0,17-17-24 0 0,-18 17-8 0 0,18 0 0 0 0,-17 0-288 0 0,-1 0-56 0 0,0 0-16 0 0,1 17 0 0 0,17-17-104 0 0,-18 18-32 0 0,0 0 0 0 0,-17-18 0 0 0,35 17-64 0 0,-35 1 0 0 0,17 17 0 0 0,0-17 0 0 0,1 17 0 0 0,-1-17 64 0 0,1 17-64 0 0,-1-17 0 0 0,0 17 0 0 0,-17-17 0 0 0,35 17 0 0 0,-18-18 0 0 0,1 1 0 0 0,-1 17 0 0 0,18-17 64 0 0,-18 0-64 0 0,18 17 0 0 0,0-17 0 0 0,-17-1 0 0 0,17 18 0 0 0,0-17 0 0 0,0 0 0 0 0,0-1 0 0 0,0 1 0 0 0,17 17-72 0 0,-17-17 72 0 0,18 0 0 0 0,-18-1 0 0 0,18 1 0 0 0,-1-18 0 0 0,1 18 0 0 0,-18-18 0 0 0,18 17 0 0 0,-1-17 0 0 0,1-17 0 0 0,0 17 0 0 0,-1 0 64 0 0,1-18-64 0 0,-1 18 0 0 0,1-18 72 0 0,0 1-72 0 0,-1-1 96 0 0,1 0-96 0 0,-18 1 96 0 0,18-1-96 0 0,-18 0 80 0 0,17 1-80 0 0,-17-1 80 0 0,0-17 8 0 0,-17 17 0 0 0,17 1 0 0 0,-18-1 0 0 0,18 18 0 0 0,-35-18 0 0 0,17 1 0 0 0,0-1 0 0 0,1 18-16 0 0,-18-18 0 0 0,17 18 0 0 0,0 0 0 0 0,-17 0 8 0 0,17 0 0 0 0,-17 0 0 0 0,17 0 0 0 0,1 18-80 0 0,-1-18-128 0 0,1 0 32 0 0,17 0 8 0 0,-18 0-1128 0 0,18 0-224 0 0,0 0-40 0 0</inkml:trace>
  <inkml:trace contextRef="#ctx0" brushRef="#br0" timeOffset="1069.46">442 530 8952 0 0,'0'0'392'0'0,"0"0"88"0"0,0 0-384 0 0,0 0-96 0 0,0 0 0 0 0,0 0 0 0 0,0 0 640 0 0,18 0 112 0 0,-18 0 16 0 0,17-18 8 0 0,-17 18-160 0 0,18 0-32 0 0,-18-17-8 0 0,17 17 0 0 0,-17 0 56 0 0,18 0 7 0 0,0-18 1 0 0,-1 18 0 0 0,-17 0-40 0 0,18 0-8 0 0,0 0 0 0 0,-1 18 0 0 0,-17-18-200 0 0,18 0-40 0 0,0 17 0 0 0,-18-17-8 0 0,17 18-216 0 0,1-1-32 0 0,-18-17-16 0 0,0 18 0 0 0,0 0-80 0 0,17-1 80 0 0,-34-17-80 0 0,17 36 80 0 0,0-19-80 0 0,-18 1 0 0 0,18 0 0 0 0,-17-1 0 0 0,-1 1-120 0 0,0 0 16 0 0,18-18 0 0 0,-17 17 0 0 0,-1 1 104 0 0,0-18-88 0 0,1 17 88 0 0,17 1-80 0 0,-18-18-344 0 0,0 18-72 0 0,1-18-16 0 0,-1 0 0 0 0,18 0 576 0 0,-17 0 104 0 0,-1 0 24 0 0,0 17 8 0 0,18-17-8 0 0,0 0 0 0 0,0-17 0 0 0,0 17 0 0 0,0 0 8 0 0,0 0 0 0 0,0 0 0 0 0,0 0 0 0 0,0 0-136 0 0,0 0-64 0 0,0 0 0 0 0,0 0 64 0 0,0 0-128 0 0,18 0-32 0 0,0 0-8 0 0,-1 0 0 0 0,1 0 408 0 0,-18 0 80 0 0,17 0 24 0 0,19 0 0 0 0,-19 0-248 0 0,1 0-40 0 0,17 0-16 0 0,-17 0 0 0 0,17 0 96 0 0,-17 0 24 0 0,17 0 0 0 0,-17 0 0 0 0,-1 0-224 0 0,1 0 64 0 0,0-18-64 0 0,-1 18 0 0 0,1 0 0 0 0,0 0 0 0 0,-18-18 0 0 0,17 18 0 0 0,1 0-608 0 0,-18-17-120 0 0,17 17-16 0 0</inkml:trace>
  <inkml:trace contextRef="#ctx0" brushRef="#br0" timeOffset="1800.95">1183 1 10680 0 0,'0'0'472'0'0,"0"0"104"0"0,0 0-464 0 0,0 0-112 0 0,0 0 0 0 0,0 0 0 0 0,0 0 1168 0 0,17 0 208 0 0,1 0 48 0 0,-18 0 7 0 0,0 0-255 0 0,0 0-56 0 0,0 0 0 0 0,0 17-8 0 0,0-17-472 0 0,0 36-96 0 0,0-19-24 0 0,-18 1 0 0 0,18 17-320 0 0,0-17-64 0 0,-17 17-8 0 0,-1 0-8 0 0,18 1 16 0 0,-18-1 8 0 0,18 0 0 0 0,-17 0 0 0 0,17 1 80 0 0,0-1 8 0 0,-18 0 8 0 0,18 1 0 0 0,0-1-48 0 0,0 0 0 0 0,0 0-8 0 0,0-17 0 0 0,0 17-120 0 0,0 1-64 0 0,0-19 64 0 0,0 1-64 0 0,18 17 0 0 0,-18-17 0 0 0,0-18 0 0 0,17 17 0 0 0,1 1 0 0 0,0-18-104 0 0,-18 0 40 0 0,17 0 64 0 0,1 0-288 0 0,0-18 8 0 0,-1 1 0 0 0,-17-1 0 0 0,18 1 280 0 0,0-1 160 0 0,-1-17-16 0 0,18-1-8 0 0,-17 19-296 0 0,0-19-64 0 0,-1 1-16 0 0,1 0 0 0 0,0-18 112 0 0,-1 18 32 0 0,1-1 0 0 0,0-17 0 0 0,-1 18 96 0 0,1-18 0 0 0,-1 18 0 0 0,1 0 0 0 0,-18-1 0 0 0,0 1 0 0 0,18 0 0 0 0,-18 17 0 0 0,0 1 0 0 0,0-1 120 0 0,0 0-16 0 0,0 1 0 0 0,0 17 120 0 0,0 0 32 0 0,0 0 0 0 0,0 0 0 0 0,0 0-176 0 0,0 0-80 0 0,-18 0 80 0 0,18 0-80 0 0,0 17 64 0 0,-18 1-64 0 0,18 0 0 0 0,0-1 0 0 0,0 1-120 0 0,0 0-72 0 0,0 17-8 0 0,0-18-8 0 0,-17 19 208 0 0,17-1 0 0 0,17-17 0 0 0,-17 35 0 0 0,0-36 152 0 0,0 18 72 0 0,0 1 8 0 0,0-19 8 0 0,0 19-176 0 0,0-1-64 0 0,0-17 0 0 0,0 17 72 0 0,0-18-72 0 0,0 19 0 0 0,18-19 72 0 0,-18-17-72 0 0,0 36 0 0 0,0-19 0 0 0,0-17-80 0 0,18 18 80 0 0,-18-18-800 0 0,0 0-112 0 0,0 0-16 0 0,17 18-5600 0 0,-17-18-1111 0 0</inkml:trace>
  <inkml:trace contextRef="#ctx0" brushRef="#br0" timeOffset="2370.13">1677 477 9216 0 0,'0'0'816'0'0,"0"0"-656"0"0,0 0-160 0 0,0 0 0 0 0,0 0 1368 0 0,0 0 232 0 0,0 0 56 0 0,17 0 7 0 0,1-18-615 0 0,-18 18-120 0 0,18 0-32 0 0,-1 0 0 0 0,1 0-288 0 0,-1 0-56 0 0,1 0-8 0 0,0 0-8 0 0,-1 0-144 0 0,1 18-24 0 0,17-18-8 0 0,-17 0 0 0 0,-18 0-272 0 0,18 18-88 0 0,-1-1 0 0 0,1-17 0 0 0,-18 18 96 0 0,17-1-32 0 0,-17 1 0 0 0,0 0-64 0 0,0-18 0 0 0,-17 17 0 0 0,17 1-80 0 0,-18 0 80 0 0,1-1-112 0 0,-1 1 40 0 0,0 0 8 0 0,1-1 0 0 0,-1 1 64 0 0,0 0-64 0 0,1-1 64 0 0,-1 1-64 0 0,-17-1 64 0 0,17 1 0 0 0,1 0 0 0 0,-1-18 0 0 0,0 17 0 0 0,1-17 0 0 0,-1 0 0 0 0,18 18 0 0 0,-18-18 0 0 0,18 18-64 0 0,0-18 0 0 0,0 0 0 0 0,0 0 456 0 0,0 0 96 0 0,0 0 24 0 0,18 17 0 0 0,-18-17-416 0 0,18 0-96 0 0,-1 0 0 0 0,1 0 0 0 0,17 0 240 0 0,-17 0 24 0 0,17 18 8 0 0,0-18 0 0 0,1 0-24 0 0,-1 0-8 0 0,0 0 0 0 0,0 0 0 0 0,18 0-600 0 0,-17 0-120 0 0,-1 0-32 0 0,0 0-6552 0 0,0 0-1311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51:18.808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847 88 7832 0 0,'0'0'696'0'0,"0"0"-560"0"0,0-17-136 0 0,17 17 0 0 0,1-18 1296 0 0,-18 18 232 0 0,0-18 40 0 0,18 18 16 0 0,-18-17-624 0 0,0 17-121 0 0,0-18-23 0 0,0 18-8 0 0,17 0-240 0 0,-17 0-56 0 0,0 0 0 0 0,0 0-8 0 0,0 0 16 0 0,0 0 8 0 0,0 0 0 0 0,0 0 0 0 0,0 0-96 0 0,0 0-16 0 0,0 0-8 0 0,0 0 0 0 0,0 0-152 0 0,0 0-24 0 0,0 0-8 0 0,0 0 0 0 0,0 0-112 0 0,0 0-24 0 0,-17 0-8 0 0,17 18 0 0 0,-18-18-80 0 0,18 17 0 0 0,-18 1 0 0 0,18-18 0 0 0,-17 18 0 0 0,17-1 168 0 0,-18 1-16 0 0,18 0-8 0 0,-18 17-144 0 0,1-17 0 0 0,-1-1 64 0 0,0 18-64 0 0,1-17 0 0 0,-1 17 0 0 0,-17 1 0 0 0,0-1 0 0 0,-1 18 64 0 0,1-18-64 0 0,0 0 0 0 0,17 18 0 0 0,-17-17 96 0 0,0 16 0 0 0,-1 1-8 0 0,19-17 0 0 0,-1 17-24 0 0,-17-18-64 0 0,0 0 96 0 0,17 0-32 0 0,-17 1 0 0 0,17-19-64 0 0,0 19 96 0 0,1-19-32 0 0,-1 19-64 0 0,0-19 0 0 0,18 1 0 0 0,-17-1 0 0 0,-1 19 0 0 0,0-19 0 0 0,18 1 0 0 0,-17 0 0 0 0,17-1 0 0 0,-18 1 0 0 0,1 0 0 0 0,17-1 0 0 0,0-17 0 0 0,-18 18 0 0 0,18-1 0 0 0,0 1 0 0 0,-18-18 0 0 0,18 0 0 0 0,0 18 0 0 0,-17-1 0 0 0,17-17-128 0 0,-18 0 32 0 0,18 0 0 0 0,0 0 8 0 0,0 0-88 0 0,0 0-16 0 0,0 0-8 0 0,0 0 0 0 0,0 0-88 0 0,0 0-24 0 0,0 0 0 0 0,0-17 0 0 0,0-1-1088 0 0</inkml:trace>
  <inkml:trace contextRef="#ctx0" brushRef="#br0" timeOffset="455.25">706 53 2304 0 0,'0'0'200'0'0,"0"0"-200"0"0,0 0 0 0 0,0 0 0 0 0,0 0 1736 0 0,0 0 312 0 0,17-18 56 0 0,-17 18 8 0 0,18 0-1144 0 0,-18 0-232 0 0,0 0-40 0 0,17-17-16 0 0,-17 17 40 0 0,18 0 8 0 0,-18 0 0 0 0,0 0-1 0 0,0 0 9 0 0,0 0 8 0 0,18 0 0 0 0,-18 0 0 0 0,17 17-256 0 0,-17-17-48 0 0,18 18-16 0 0,-18 0 0 0 0,18-1-136 0 0,-18 1-24 0 0,0 0-8 0 0,17 17 0 0 0,-17-17-160 0 0,0 17-32 0 0,18-18 0 0 0,-18 19-64 0 0,0-1 136 0 0,18 0-24 0 0,-18 1-8 0 0,0 16 0 0 0,0-16 40 0 0,0 17 8 0 0,17-18 0 0 0,-17 0 0 0 0,18 18-56 0 0,-18-18-16 0 0,0 1 0 0 0,0-1 0 0 0,18 18-80 0 0,-18-35 80 0 0,0 17-80 0 0,17 18 80 0 0,-17-36 32 0 0,18 19 8 0 0,-18-19 0 0 0,0 19 0 0 0,17-19-8 0 0,-17 18 0 0 0,0-17 0 0 0,0 0 0 0 0,0-1-112 0 0,18 1 72 0 0,-18 17-72 0 0,-18-35 64 0 0,18 18-64 0 0,0 0 0 0 0,0-1 0 0 0,0 1 0 0 0,0-1 0 0 0,0-17 0 0 0,0 0 0 0 0,-17 0 0 0 0,17 0-152 0 0,0 0 32 0 0,0 0 8 0 0,0 0 0 0 0,0 0-256 0 0,0 0-48 0 0,0 0-16 0 0,0 0-5872 0 0,0-17-1167 0 0</inkml:trace>
  <inkml:trace contextRef="#ctx0" brushRef="#br0" timeOffset="841.33">247 794 7368 0 0,'0'0'656'0'0,"0"0"-528"0"0,0 0-128 0 0,0 0 0 0 0,0 0 1160 0 0,0 0 208 0 0,0 0 40 0 0,0 0 0 0 0,0 0-576 0 0,0 0-128 0 0,0 0-16 0 0,0 0-8 0 0,0 0-153 0 0,0 0-31 0 0,0 0-8 0 0,0 18 0 0 0,18-18-32 0 0,-18 0-8 0 0,17 17 0 0 0,-17-17 0 0 0,18 0-208 0 0,0 0-48 0 0,-1 18 0 0 0,1-18-8 0 0,-1 0 96 0 0,1 0 16 0 0,17 0 8 0 0,-17 17 0 0 0,0-17-72 0 0,17 0-8 0 0,-17 0-8 0 0,17 0 0 0 0,0 0 16 0 0,-17 0 8 0 0,17 0 0 0 0,0 0 0 0 0,1-17 0 0 0,-19 17 0 0 0,18 0 0 0 0,-17 0 0 0 0,0 0-104 0 0,-1 0-16 0 0,1 0-8 0 0,0 0 0 0 0,-1-18-112 0 0,1 18 64 0 0,0 0-64 0 0,-18 0 0 0 0,0 0 64 0 0,0 0-64 0 0,17 0 0 0 0,-17 0 0 0 0,0 0 0 0 0,18 0 0 0 0,-18 0-88 0 0,0 0 88 0 0,0 0-1152 0 0,18-17-160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51:20.767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0 283 2760 0 0,'0'0'248'0'0,"0"0"-248"0"0,0 0 0 0 0,0 0 0 0 0,0-18 1184 0 0,0 18 192 0 0,0-18 40 0 0,18 18 8 0 0,-18-17-688 0 0,0 17-128 0 0,0 0-32 0 0,0 0-8 0 0,0-18 32 0 0,0 18 8 0 0,0 0 0 0 0,0 0 0 0 0,0 0 104 0 0,0 0 24 0 0,0-18 8 0 0,0 18 0 0 0,0 0-113 0 0,0 0-23 0 0,0 0-8 0 0,0 0 0 0 0,0 0-200 0 0,0 0-40 0 0,0 0-8 0 0,0 0 0 0 0,0 0-216 0 0,18 18-40 0 0,-18-18-16 0 0,0 18 0 0 0,0-1-16 0 0,17 1 0 0 0,-17 0 0 0 0,0-1 0 0 0,0 1 32 0 0,0 17 8 0 0,18 0 0 0 0,-18-17 0 0 0,0 17-8 0 0,0 1 0 0 0,0-1 0 0 0,0 18 0 0 0,18-18-96 0 0,-18 18 64 0 0,0-18-64 0 0,0 18 0 0 0,0-18 0 0 0,0 18 64 0 0,0 0-64 0 0,0-17 0 0 0,0-1 0 0 0,0 18 0 0 0,17-36 64 0 0,-17 19-64 0 0,0-1 64 0 0,0 0 0 0 0,0 0-64 0 0,0 1 96 0 0,0-19-96 0 0,0 19 0 0 0,0-19 0 0 0,0 19 0 0 0,0-19 120 0 0,0 18 0 0 0,18-17 0 0 0,-18 0 0 0 0,0-1-24 0 0,0-17-8 0 0,0 18 0 0 0,0 0 0 0 0,0-1-24 0 0,0-17-64 0 0,0 18 96 0 0,0-18-32 0 0,0 0-64 0 0,0 0 0 0 0,0 0 72 0 0,0 0-72 0 0,0 0 120 0 0,0 0-16 0 0,0 0 0 0 0,0 0 0 0 0,0 0 24 0 0,0 0 8 0 0,0 0 0 0 0,0 0 0 0 0,0 0-56 0 0,0 0-16 0 0,0 0 0 0 0,-18 0 0 0 0,18-18-64 0 0,0 18 0 0 0,0-17 0 0 0,0-1 0 0 0,0 0 0 0 0,0 18 0 0 0,0-17 0 0 0,0-1 0 0 0,18 0 0 0 0,-18 1 0 0 0,0-1 0 0 0,0 1 0 0 0,0-19 0 0 0,18 19 0 0 0,-18-19 0 0 0,0 19 0 0 0,0-19 0 0 0,0 19 0 0 0,17-18 0 0 0,-17 17 0 0 0,0-17 0 0 0,0-1 0 0 0,18-17-80 0 0,-18 18 80 0 0,18 0 0 0 0,-18-18 0 0 0,17 18 0 0 0,-17-18 0 0 0,18 0 0 0 0,-18 0 0 0 0,17 0 0 0 0,1 18 0 0 0,-18-18 0 0 0,18 0 0 0 0,-1 18 0 0 0,1-18 0 0 0,0 17 0 0 0,-18 1 0 0 0,17 0 0 0 0,1-18 0 0 0,0 35 0 0 0,-18-17 0 0 0,17 0 0 0 0,-17 17 0 0 0,18-17 0 0 0,-18 17 0 0 0,0 1 0 0 0,17-1 80 0 0,-17 18-80 0 0,0-18 0 0 0,0 18 72 0 0,0 0-72 0 0,0 0 96 0 0,0 0-24 0 0,0 0 0 0 0,0 0 0 0 0,0 0-72 0 0,0 0 0 0 0,0 0 0 0 0,0 0 0 0 0,0 0-168 0 0,0 0 0 0 0,0 0 0 0 0,0 0-6328 0 0,0 0-1271 0 0</inkml:trace>
  <inkml:trace contextRef="#ctx0" brushRef="#br0" timeOffset="947.47">812 582 3224 0 0,'0'0'136'0'0,"0"0"40"0"0,0 0-176 0 0,0 0 0 0 0,0 0 0 0 0,0 0 0 0 0,0 0 2376 0 0,0 0 440 0 0,0 0 96 0 0,0 0 8 0 0,0 0-1920 0 0,0 0-384 0 0,18 18-73 0 0,-18-18-23 0 0,17 0 104 0 0,1 0 16 0 0,-1 18 8 0 0,1-18 0 0 0,0 0-56 0 0,-1 0-16 0 0,1 0 0 0 0,17 17 0 0 0,-17-17-176 0 0,17 0-40 0 0,-17 0-8 0 0,17 18 0 0 0,-17-18-128 0 0,17 0-32 0 0,0 0-8 0 0,-17 18 0 0 0,17-18-120 0 0,-17 0-64 0 0,17 17 64 0 0,-17-17-64 0 0,17 0 64 0 0,-17 0-64 0 0,17 0 64 0 0,-17 0-64 0 0,-1 0 80 0 0,19 0-16 0 0,-19 18-64 0 0,1-18 96 0 0,-1 0-96 0 0,1 0 64 0 0,-18 0-64 0 0,18 0 0 0 0,-18 0 0 0 0,0 0 0 0 0,17 0 0 0 0,-17 0-80 0 0,0 0-112 0 0,0 0-16 0 0,0 0-8 0 0,0 0 0 0 0,0 0-840 0 0</inkml:trace>
  <inkml:trace contextRef="#ctx0" brushRef="#br0" timeOffset="1348.06">583 953 5984 0 0,'0'0'536'0'0,"0"0"-432"0"0,0 0-104 0 0,0 0 0 0 0,0 0 1768 0 0,0 0 336 0 0,0 0 64 0 0,17 0 8 0 0,1 0-1232 0 0,-18 0-249 0 0,17 0-55 0 0,1 17 0 0 0,17-17-120 0 0,-17 0-16 0 0,0 0-8 0 0,17 0 0 0 0,-17 0 80 0 0,17 0 8 0 0,0 0 8 0 0,-17 0 0 0 0,17 0-120 0 0,-17 0-24 0 0,17 0-8 0 0,0 0 0 0 0,-17 0-192 0 0,17 0-40 0 0,0 0-8 0 0,1 0 0 0 0,-1 0-112 0 0,0 18-24 0 0,-17-18-64 0 0,17 0 96 0 0,0 0-96 0 0,-17 0 72 0 0,17 0-72 0 0,-17 0 64 0 0,0 0-64 0 0,17 18 0 0 0,-17-18 0 0 0,-1 0 0 0 0,-17 0 0 0 0,18 0 0 0 0,0 0 0 0 0,-18 0 0 0 0,0 0-640 0 0,0 0-128 0 0,0 0-16 0 0,17 0-8487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51:23.553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71 36 10944 0 0,'0'0'480'0'0,"0"0"104"0"0,0 0-464 0 0,0 0-120 0 0,0 0 0 0 0,0 0 0 0 0,0 0 832 0 0,0 0 152 0 0,0 0 24 0 0,0 0 8 0 0,0 0-217 0 0,0 0-47 0 0,0 0-8 0 0,0 0 0 0 0,0 0-280 0 0,0 0-56 0 0,-17 0-16 0 0,17 0 0 0 0,0 18-200 0 0,0-18-32 0 0,0 0-16 0 0,0 17 0 0 0,0 1-72 0 0,-18 0-8 0 0,18-18-64 0 0,0 17 96 0 0,0 1-32 0 0,0-1-64 0 0,0 1 88 0 0,0-18-88 0 0,0 18 88 0 0,0-1-88 0 0,0 1 80 0 0,-18 0-80 0 0,18 17 0 0 0,0-17 0 0 0,0-1 0 0 0,0 1 0 0 0,0-1 0 0 0,0 19 0 0 0,0-19 0 0 0,0 19 0 0 0,0-19 0 0 0,0 1 64 0 0,0 17-64 0 0,-17-17 0 0 0,17 17 104 0 0,0-17 0 0 0,0-1 0 0 0,0 1 0 0 0,0 17-8 0 0,0-17-8 0 0,0 0 0 0 0,0 17 0 0 0,0-17-88 0 0,0-1 64 0 0,17 1-64 0 0,-17-1 64 0 0,0 1-64 0 0,0 0 64 0 0,0-1-64 0 0,0 1 64 0 0,0 0 0 0 0,18-1-64 0 0,-18 1 96 0 0,0 0-32 0 0,0-1 8 0 0,18-17 0 0 0,-18 18 0 0 0,17-1 0 0 0,-17-17-8 0 0,0 18-64 0 0,18 0 96 0 0,-18-1-32 0 0,18-17 0 0 0,-1 18-64 0 0,-17 0 96 0 0,18-1-32 0 0,-18-17 0 0 0,18 18-64 0 0,-18-18 96 0 0,17 18-32 0 0,1-1-168 0 0,-1-17-40 0 0,1 0-8 0 0,-18 18 0 0 0,18-18 312 0 0,-1 17 64 0 0,1-17 16 0 0,0 18 0 0 0,-18-18-152 0 0,17 0-88 0 0,1 0 96 0 0,-18 0-96 0 0,18 18 72 0 0,-18-18-72 0 0,17 0 0 0 0,1 0 72 0 0,0 0-72 0 0,-18 0 0 0 0,17-18 0 0 0,1 18 0 0 0,-18 0 0 0 0,17 0 0 0 0,-17-18 0 0 0,18 18 0 0 0,0-17 0 0 0,-18-1 0 0 0,17 18 0 0 0,-17 0 0 0 0,18-17 0 0 0,-18 17 0 0 0,18-18 0 0 0,-18 0 0 0 0,0 18 0 0 0,17-17 0 0 0,-17 17 0 0 0,18-18 0 0 0,-18 0 0 0 0,0 18 0 0 0,18-17 0 0 0,-18 17 0 0 0,17-18 0 0 0,-17 0 0 0 0,0 1 0 0 0,18-1 0 0 0,-18 1 0 0 0,0-1 0 0 0,0 18 0 0 0,0-18 0 0 0,17 1 0 0 0,-17-1 0 0 0,0 0 0 0 0,0 1 0 0 0,0 17 0 0 0,0-36 0 0 0,0 36 0 0 0,0-17 0 0 0,0-1 0 0 0,0 1 0 0 0,0-1 0 0 0,0 0 64 0 0,0-17-64 0 0,-17 17 0 0 0,17-17 0 0 0,0 17 0 0 0,0 1 64 0 0,0-19-64 0 0,0 19 0 0 0,-18-1 64 0 0,18-17-64 0 0,0 17 0 0 0,0 1 0 0 0,0-1 0 0 0,0 0 0 0 0,0 1 0 0 0,0-1 0 0 0,0 0 64 0 0,0 1 8 0 0,0-1 0 0 0,0 1 0 0 0,0-1 0 0 0,0 0-72 0 0,0 1 0 0 0,0-1 0 0 0,0 0 64 0 0,0-17-64 0 0,0 35 0 0 0,0-18 0 0 0,0 1 0 0 0,-17-1 0 0 0,17 1 64 0 0,0 17-64 0 0,0-18 0 0 0,0 0 64 0 0,0 1-64 0 0,0 17 64 0 0,0 0-64 0 0,0-18 112 0 0,0 18-16 0 0,0-18-8 0 0,0 18 0 0 0,0 0-88 0 0,0 0 0 0 0,-18-17 0 0 0,18 17 0 0 0,0 0 0 0 0,0 0 0 0 0,0 0 0 0 0,0 0 0 0 0,0 0 0 0 0,0 0 0 0 0,0 0 0 0 0,0 0 0 0 0,0 0 0 0 0,0 0-152 0 0,0 0 24 0 0,0 0 8 0 0,0 0-1504 0 0,0 0-296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51:24.970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 71 12064 0 0,'0'0'264'0'0,"0"0"56"0"0,0 0 16 0 0,0 0 0 0 0,0 0-272 0 0,0 0-64 0 0,0 0 0 0 0,0 0 0 0 0,0 0 576 0 0,0 0 96 0 0,0 0 16 0 0,0 0 8 0 0,0 0-97 0 0,17-17-23 0 0,-17 17 0 0 0,18 0 0 0 0,-18 0-80 0 0,18 0-16 0 0,-1 0-8 0 0,19 0 0 0 0,-19 0-120 0 0,19 0-32 0 0,-19 0 0 0 0,18 0 0 0 0,-17 0-64 0 0,17 0-8 0 0,-17 0-8 0 0,17 0 0 0 0,1 0-72 0 0,-19 0-8 0 0,18 0-8 0 0,-17 0 0 0 0,17 0-24 0 0,-17 0-8 0 0,17 0 0 0 0,1 0 0 0 0,-19 0 40 0 0,19 0 0 0 0,-1 0 8 0 0,-18 0 0 0 0,19 0-24 0 0,-19 0-8 0 0,19 0 0 0 0,-19 0 0 0 0,1 0-56 0 0,0 0-16 0 0,17 0 0 0 0,-18 0 0 0 0,1 0-64 0 0,0 0 0 0 0,-1 0 0 0 0,1 0 0 0 0,-18 0 0 0 0,18 0 0 0 0,-18 0 0 0 0,0 0 0 0 0,0 0 224 0 0,0 0 24 0 0,0 0 8 0 0,0 0 0 0 0,0 0-256 0 0,0 0 0 0 0,0 0 0 0 0,0 0 0 0 0,0 0-224 0 0,0 0-72 0 0,0 0-16 0 0,0 0 0 0 0,0 0-616 0 0,-18 0-128 0 0,18-18-32 0 0,-18 18 0 0 0,18-17-608 0 0,-17 17-120 0 0,-19 0-23 0 0,19-18-9 0 0</inkml:trace>
  <inkml:trace contextRef="#ctx0" brushRef="#br0" timeOffset="732.24">18 36 10912 0 0,'0'0'480'0'0,"0"0"104"0"0,0 0-464 0 0,0 0-120 0 0,0 0 0 0 0,0 0 0 0 0,0 0 832 0 0,0 0 152 0 0,0 18 24 0 0,0-18 8 0 0,0 0-217 0 0,0 0-31 0 0,0 17-16 0 0,18-17 0 0 0,-18 18-272 0 0,0-18-48 0 0,18 18-16 0 0,-1-1 0 0 0,1 1-128 0 0,0-18-32 0 0,-1 18-8 0 0,1-1 0 0 0,17-17-112 0 0,-17 18-16 0 0,-1 0-8 0 0,19-1 0 0 0,-19 1-16 0 0,1-1-8 0 0,17 1 0 0 0,-17 0 0 0 0,17-18 32 0 0,-17 17 8 0 0,17 19 0 0 0,-17-19 0 0 0,17-17 24 0 0,-17 18 8 0 0,17 0 0 0 0,-17-18 0 0 0,-1 17-40 0 0,19 1-8 0 0,-19-18 0 0 0,1 17 0 0 0,-1-17-112 0 0,1 18 72 0 0,0 0-72 0 0,-1-18 64 0 0,-17 0 32 0 0,0 17 8 0 0,0-17 0 0 0,18 0 0 0 0,-18 0-16 0 0,0 18-8 0 0,0-18 0 0 0,0 0 0 0 0,-18 18-80 0 0,18-18 0 0 0,-17 17 0 0 0,17-17 64 0 0,-18 18-64 0 0,0-18 0 0 0,1 18 0 0 0,-18-18 0 0 0,17 17 0 0 0,0 1 0 0 0,-17-18 0 0 0,17 18 0 0 0,-17-18-128 0 0,17 17-24 0 0,-17 1 0 0 0,17-18 0 0 0,-17 17 8 0 0,0 1 0 0 0,17 0 0 0 0,-17-18 0 0 0,17 17 64 0 0,-17-17 16 0 0,17 18 0 0 0,1 0 0 0 0,-1-1 64 0 0,1-17-64 0 0,-1 18 64 0 0,0 0-64 0 0,1-1 64 0 0,-1-17 0 0 0,18 18 0 0 0,-18-18 0 0 0,1 17 0 0 0,17-17 0 0 0,0 18 0 0 0,-18 0 0 0 0,18-18 0 0 0,0 0 0 0 0,0 17 0 0 0,0-17 0 0 0,0 0 0 0 0,0 0 0 0 0,0 0 0 0 0,18 18 0 0 0,-18-18 0 0 0,17 18 136 0 0,-17-18-16 0 0,18 0-8 0 0,0 0-40 0 0,-1 17-8 0 0,1-17 0 0 0,-18 0 0 0 0,18 0-64 0 0,-1 0 64 0 0,1 0-64 0 0,-1 18 64 0 0,19-18 16 0 0,-19 0 0 0 0,1 0 0 0 0,0 0 0 0 0,-1 18 16 0 0,1-18 0 0 0,17 0 0 0 0,-17 0 0 0 0,-1 0 32 0 0,19 0 16 0 0,-19 0 0 0 0,1 0 0 0 0,17 0-16 0 0,1 0 0 0 0,-19 0 0 0 0,19 0 0 0 0,-1-18 0 0 0,0 18-8 0 0,-17 0 0 0 0,-1 0 0 0 0,19 0 8 0 0,-19-18 0 0 0,1 18 0 0 0,0 0 0 0 0,-1 0 8 0 0,1 0 8 0 0,-1 0 0 0 0,1-17 0 0 0,0 17-56 0 0,-18 0-16 0 0,0 0 0 0 0,0 0 0 0 0,0 0-72 0 0,0 0 80 0 0,0 0-80 0 0,0 0 80 0 0,17-18-80 0 0,-17 0 0 0 0,0 18 72 0 0,0-17-72 0 0,-17-1-88 0 0,17 0-48 0 0,0 1-16 0 0,-18-1 0 0 0,18 1-1520 0 0,0-19-312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51:34.942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0 371 7832 0 0,'0'0'696'0'0,"0"0"-560"0"0,0 0-136 0 0,0 0 0 0 0,0 0 1296 0 0,0 0 232 0 0,0 0 40 0 0,0 0 16 0 0,0 0-848 0 0,0 0-160 0 0,0 0-41 0 0,0 0-7 0 0,0-18-240 0 0,0 18-40 0 0,0 0-16 0 0,0-17 0 0 0,0 17 120 0 0,18 0 32 0 0,-18 0 0 0 0,0-18 0 0 0,0 18 32 0 0,18 0 0 0 0,-18 0 8 0 0,0-18 0 0 0,17 18-128 0 0,-17-17-24 0 0,0-1-8 0 0,18 18 0 0 0,-18-18-152 0 0,18 1-32 0 0,-18-1-8 0 0,0 0 0 0 0,17 1-72 0 0,1-1 0 0 0,-18 18 0 0 0,17-17 64 0 0,-17-1-64 0 0,18 0 0 0 0,-18 18 0 0 0,18-17 0 0 0,-18 17 0 0 0,17 0 0 0 0,-17-18 0 0 0,0 18 0 0 0,0 0 0 0 0,18 0 0 0 0,-18-18 0 0 0,0 18 0 0 0,0 0 0 0 0,0 0 0 0 0,0 0 0 0 0,0 0 0 0 0,0 0 0 0 0,18-17 64 0 0,-18 17-64 0 0,0-18 0 0 0,0 18 0 0 0,0 0 0 0 0,0 0 0 0 0,0 0 0 0 0,0 0 0 0 0,0-18 0 0 0,0 18 64 0 0,0 0-64 0 0,0 0 0 0 0,0 0 0 0 0,0 0 0 0 0,0 0 0 0 0,0 0 0 0 0,0 0 0 0 0,0 0 0 0 0,0 0 0 0 0,0 0 0 0 0,0 0 0 0 0,0 0 64 0 0,0 0-64 0 0,17 18 64 0 0,-17-18-64 0 0,0 18 64 0 0,0-1-64 0 0,18 1 88 0 0,-18-18-24 0 0,0 18-64 0 0,18-1 96 0 0,-18 1-8 0 0,0 0-8 0 0,17-1 0 0 0,-17 1 0 0 0,18-1 16 0 0,-18 1 0 0 0,0 17 0 0 0,18-17 0 0 0,-18 0 0 0 0,17-1 0 0 0,-17 1 0 0 0,0 0 0 0 0,18-1 56 0 0,-18 1 8 0 0,0-1 8 0 0,0 1 0 0 0,0-18-96 0 0,0 0-72 0 0,0 0 96 0 0,0 18-96 0 0,0-1 88 0 0,0-17-88 0 0,0 0 80 0 0,0 0-80 0 0,0 0-64 0 0,0 0-64 0 0,0 0-16 0 0,17-17-6544 0 0,-17-1-1311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2:11.621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107 230 15200 0 0,'0'0'336'0'0,"0"0"72"0"0,0 0 8 0 0,0 0 7 0 0,0 0-335 0 0,0 0-88 0 0,0 0 0 0 0,17 0 0 0 0,1 18 192 0 0,-18-18 32 0 0,17 17 0 0 0,1-17-4863 0 0,0 18-977 0 0</inkml:trace>
  <inkml:trace contextRef="#ctx0" brushRef="#br0" timeOffset="-168.92">71 565 10592 0 0,'0'0'944'0'0,"0"0"-752"0"0,0 0-192 0 0,0 0 0 0 0,0 18 960 0 0,0-18 160 0 0,-17 35 32 0 0,17-35 8 0 0,0 18-121 0 0,-18-1-23 0 0,18 1-8 0 0,0 0 0 0 0,-18-1-416 0 0,18 1-80 0 0,0 17-24 0 0,-17-17 0 0 0,17-18-256 0 0,0 35-48 0 0,0-35-16 0 0,0 18 0 0 0,0 17 72 0 0,0-35 16 0 0,0 18 0 0 0,0-18 0 0 0,0 17-464 0 0,0-17-88 0 0,0 0-24 0 0,0 0 0 0 0,0 0-1056 0 0,0 0-224 0 0,17 18-32 0 0</inkml:trace>
  <inkml:trace contextRef="#ctx0" brushRef="#br0" timeOffset="484.57">600 548 9216 0 0,'-17'-18'816'0'0,"17"18"-656"0"0,0 0-160 0 0,-18 0 0 0 0,18 0 1136 0 0,-17 0 192 0 0,17-18 40 0 0,-18 18 8 0 0,0 0-289 0 0,18 0-47 0 0,-17 0-16 0 0,-1 0 0 0 0,0 18-504 0 0,18-18-104 0 0,-17 0-16 0 0,-1 18-8 0 0,0-1-152 0 0,1 1-32 0 0,-1-1-8 0 0,1 1 0 0 0,-19 0-72 0 0,36 17-24 0 0,-17-17 0 0 0,-1-1 0 0 0,0 19-104 0 0,1-19 64 0 0,17 1-64 0 0,-18 17 0 0 0,18-17 0 0 0,0-1 0 0 0,0 1 0 0 0,0-18 0 0 0,0 18 0 0 0,0-18-104 0 0,0 0 32 0 0,0 0 8 0 0,0 0-208 0 0,0 0-40 0 0,18 0-8 0 0,-1 0 0 0 0,1-18-32 0 0,0 18-16 0 0,-1-18 0 0 0,-17 1 0 0 0,18-1 152 0 0,0 1 32 0 0,-1-1 8 0 0,-17-17 0 0 0,18 17 176 0 0,-1 0 0 0 0,-17-17 0 0 0,18 17 0 0 0,-18 1 0 0 0,18-1 0 0 0,-18 18 0 0 0,0-18 0 0 0,0 1 192 0 0,0 17 32 0 0,0 0 0 0 0,0 0 0 0 0,0 0-32 0 0,0 0 0 0 0,0 17 0 0 0,0 1 0 0 0,0 0-80 0 0,0-1-16 0 0,0 19-8 0 0,0-1 0 0 0,0 0 64 0 0,0-17 8 0 0,0 17 8 0 0,17 18 0 0 0,-17-18-32 0 0,0 18-8 0 0,0 0 0 0 0,0 0 0 0 0,0 0-32 0 0,0 0-16 0 0,0 0 0 0 0,0 0 0 0 0,0 0-80 0 0,-17 0 0 0 0,17-18 72 0 0,0 0-72 0 0,-18 0 0 0 0,0-17 0 0 0,1 17 0 0 0,-1-17 0 0 0,1 0 64 0 0,-1-1-64 0 0,0 1 64 0 0,-17 0-64 0 0,17-18 80 0 0,-17 0-16 0 0,17 0-64 0 0,1 0 96 0 0,-19 0-32 0 0,19 0-64 0 0,-1 0 88 0 0,1-18-88 0 0,-19 0-160 0 0,19 1-80 0 0,-1-1-16 0 0,0-17-5760 0 0,1 17-1151 0 0</inkml:trace>
  <inkml:trace contextRef="#ctx0" brushRef="#br0" timeOffset="1148.29">724 1 13416 0 0,'0'0'592'0'0,"0"0"128"0"0,0 0-576 0 0,0 17-144 0 0,0 1 0 0 0,0 0 0 0 0,-18-1 1104 0 0,18 1 191 0 0,0 0 41 0 0,0 17 8 0 0,0 0-640 0 0,0 0-128 0 0,0 1-32 0 0,0-1 0 0 0,0 0-352 0 0,0 1-80 0 0,0-1-16 0 0,0 18 0 0 0,0-18-32 0 0,0 0 0 0 0,0 18-64 0 0,0 0 96 0 0,0-18-96 0 0,0 1 0 0 0,0-1 0 0 0,0 0 0 0 0,0-17 0 0 0,0 0 0 0 0,0-1 0 0 0,0 1 0 0 0,0-1 0 0 0,0 1-120 0 0,0-18 24 0 0,0 0 8 0 0,0 0-64 0 0,0 0-8 0 0,0-18-8 0 0,-17 1 0 0 0,17-1-280 0 0,0-17-64 0 0,0 17 0 0 0,17 1-8 0 0,-17-19 128 0 0,0 1 24 0 0,0 0 8 0 0,18 17 0 0 0,0-35 264 0 0,-1 36 96 0 0,-17-1-72 0 0,18 0 72 0 0,-1 1 192 0 0,1-1 72 0 0,-18 18 24 0 0,18 0 0 0 0,-1 0 80 0 0,-17 18 16 0 0,0-1 8 0 0,18 1 0 0 0,-18 0-152 0 0,0 17-32 0 0,0 0-8 0 0,0-17 0 0 0,18 17-128 0 0,-18 0-72 0 0,-18 1 80 0 0,18-1-80 0 0,18-17 0 0 0,-18 17 0 0 0,17-18 0 0 0,-17 1 0 0 0,0 0-88 0 0,18-1-64 0 0,-18 1-8 0 0,18-18-8 0 0,-18 0-368 0 0,0 18-72 0 0,0-18-8 0 0,17-18-8 0 0,1 0 80 0 0,0 18 24 0 0,-1-17 0 0 0,1-19 0 0 0,-1 19 264 0 0,1-18 48 0 0,-18-1 17 0 0,18 19-1 0 0,-1-19 192 0 0,1-17 0 0 0,0 36 0 0 0,-18-19 0 0 0,17-16 304 0 0,1 16 103 0 0,-18 19 17 0 0,18-19 8 0 0,-1 1 152 0 0,-17 17 32 0 0,18-17 8 0 0,-18 18 0 0 0,0-1-120 0 0,17 0-24 0 0,-17 1-8 0 0,0 17 0 0 0,0-18-152 0 0,0 18-32 0 0,0 0-8 0 0,0 0 0 0 0,0 0-120 0 0,0 0-16 0 0,0 18-8 0 0,0-1 0 0 0,0-17-56 0 0,0 36-16 0 0,0-19 0 0 0,0 1 0 0 0,0 17-64 0 0,0-17 0 0 0,0 17 0 0 0,0 0 64 0 0,0-17-64 0 0,0 17 0 0 0,0 18 0 0 0,0-35 0 0 0,0 17 0 0 0,0 0 0 0 0,0 1 0 0 0,18-19 0 0 0,-18 19 0 0 0,0-19 0 0 0,0 18-80 0 0,0-17 80 0 0,0 0-320 0 0,0-1-8 0 0,18 1-8 0 0,-18-18 0 0 0,0 0-688 0 0,0 0-144 0 0,0 0-24 0 0,17 18-8 0 0,1-36-40 0 0,-18 18-7 0 0,18-18-1 0 0</inkml:trace>
  <inkml:trace contextRef="#ctx0" brushRef="#br0" timeOffset="1348.13">1024 477 13360 0 0,'0'0'592'0'0,"-18"0"120"0"0,18 0-568 0 0,0 0-144 0 0,0 0 0 0 0,0 0 0 0 0,0 0 1440 0 0,0 0 263 0 0,0 0 57 0 0,0-18 0 0 0,18 18-960 0 0,17 0-192 0 0,-35 0-32 0 0,35 0-16 0 0,-17 0-400 0 0,0 0-72 0 0,17 0-24 0 0,0 0 0 0 0,-17 0-448 0 0,17 0-96 0 0,-17 0-24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51:35.811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0 442 5984 0 0,'0'0'264'0'0,"0"0"56"0"0,0 0-256 0 0,0 0-64 0 0,0 0 0 0 0,0 0 0 0 0,0 0 1200 0 0,0 0 224 0 0,0 0 48 0 0,18 0 0 0 0,-18 0-656 0 0,0 0-136 0 0,0 0-24 0 0,0 0-8 0 0,18-18 0 0 0,-18 18 0 0 0,17 0-1 0 0,-17-17 1 0 0,0 17-72 0 0,18 0-8 0 0,-18-18-8 0 0,18 18 0 0 0,-18-18-264 0 0,17 1-48 0 0,-17-1-16 0 0,18 18 0 0 0,-1-18-128 0 0,-17-17-24 0 0,18 35-8 0 0,0-18 0 0 0,-18-17-72 0 0,17 18 0 0 0,1 17 0 0 0,-18-18 0 0 0,18 0 0 0 0,-1 1 64 0 0,-17-1-64 0 0,18 0 0 0 0,-18 18 0 0 0,18-17 0 0 0,-18-1 0 0 0,17 0 0 0 0,-17 18 72 0 0,18-17-72 0 0,-18-1 80 0 0,0 18-80 0 0,0 0 0 0 0,17-17 0 0 0,-17 17 0 0 0,0 0 0 0 0,0 0 0 0 0,0 0 0 0 0,0-18 0 0 0,0 18 72 0 0,0 0-72 0 0,0 0 0 0 0,0 0 0 0 0,0 0 0 0 0,0 0 0 0 0,0 0 0 0 0,0 0 0 0 0,0 0 0 0 0,0 0 96 0 0,0 0-16 0 0,0 0-8 0 0,0 0 0 0 0,0 0-72 0 0,0 0 64 0 0,0 18-64 0 0,18-1 64 0 0,-18-17-64 0 0,0 35 64 0 0,18-35-64 0 0,-18 18 64 0 0,0 0 0 0 0,17-1-64 0 0,1-17 96 0 0,-18 18-32 0 0,0 17 8 0 0,18-17 0 0 0,-18 0 0 0 0,17-18 0 0 0,-17 17 48 0 0,18 1 8 0 0,-18-1 0 0 0,0 1 0 0 0,18-18-16 0 0,-18 35 0 0 0,17-35 0 0 0,-17 18 0 0 0,0 0 152 0 0,0-18 32 0 0,18 0 8 0 0,-18 0 0 0 0,0 17-144 0 0,0-17-32 0 0,0 0-8 0 0,0 0 0 0 0,0 0-120 0 0,0 0 72 0 0,0 0-72 0 0,0 0 64 0 0,0 0-1072 0 0,0 0-216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7:57.840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848 194 9216 0 0,'17'-17'816'0'0,"-17"-1"-656"0"0,0 18-160 0 0,0 0 0 0 0,0-18 848 0 0,0 18 136 0 0,0-17 24 0 0,0 17 8 0 0,-17-18-88 0 0,17 1-24 0 0,0 17-1 0 0,0-18 1 0 0,0 18-160 0 0,-18-18-32 0 0,18 1-8 0 0,0 17 0 0 0,-18-18-176 0 0,1 18-40 0 0,17 0-8 0 0,-18-18 0 0 0,0 18-160 0 0,1 0-40 0 0,-1 0-8 0 0,0 0 0 0 0,1 0-104 0 0,-18 18-16 0 0,17-18-8 0 0,0 18 0 0 0,-17-18-80 0 0,0 17-64 0 0,17 1 96 0 0,-17-18-96 0 0,0 18 64 0 0,17-1-64 0 0,-17 1 0 0 0,-1-1 0 0 0,19 1 88 0 0,-19 0-88 0 0,19-1 80 0 0,-18 1-80 0 0,17 0 72 0 0,-17 17-72 0 0,17-17 64 0 0,0 17-64 0 0,1-18 0 0 0,-1 19 0 0 0,0-19 0 0 0,1 19 0 0 0,-1-1 64 0 0,18 0-64 0 0,0-17 64 0 0,-18 17-64 0 0,18-17 0 0 0,-17 17 0 0 0,17-17 0 0 0,0-1 0 0 0,17 19 0 0 0,-17-19 0 0 0,0 1 0 0 0,18 0-88 0 0,-18-18 88 0 0,18 17 0 0 0,-1 1 0 0 0,-17-1 0 0 0,18-17 0 0 0,17 18 0 0 0,-17 0-72 0 0,0-18 72 0 0,17 0 0 0 0,-17 0 0 0 0,-1 0 0 0 0,18 0 0 0 0,-17 0 0 0 0,0-18 0 0 0,-1 18 0 0 0,1-18 0 0 0,0 18 64 0 0,-18-17-64 0 0,17 17 0 0 0,1-18 64 0 0,-18 1-64 0 0,0-1 80 0 0,18 18-80 0 0,-18-18 80 0 0,0 1-80 0 0,0-1 96 0 0,0 0-96 0 0,-18 1 96 0 0,18-1 16 0 0,0 0 8 0 0,-18 1 0 0 0,1-1 0 0 0,17 0-40 0 0,-18 1-8 0 0,0 17 0 0 0,1-18 0 0 0,-19 1-72 0 0,19 17 64 0 0,-1-18-64 0 0,-17 0 64 0 0,17 18-64 0 0,1-17 0 0 0,-19 17 0 0 0,19-18 64 0 0,-1 18-64 0 0,0-18 0 0 0,1 18 72 0 0,-1 0-72 0 0,18 0 0 0 0,-18 0 0 0 0,1 0 0 0 0,-1 18 0 0 0,1-18 0 0 0,-1 0-64 0 0,18 0 0 0 0,0 18 0 0 0,0-1-688 0 0,0-17-136 0 0,0 0-24 0 0,0 0-8599 0 0</inkml:trace>
  <inkml:trace contextRef="#ctx0" brushRef="#br0" timeOffset="778.97">812 424 6912 0 0,'0'0'608'0'0,"0"0"-480"0"0,0 0-128 0 0,0 0 0 0 0,0 0 1536 0 0,0 0 280 0 0,0 0 56 0 0,0 0 16 0 0,0 0-704 0 0,0 17-145 0 0,0 1-23 0 0,18-18-8 0 0,-18 0-296 0 0,0 18-56 0 0,0-18-16 0 0,0 17 0 0 0,18-17-216 0 0,-18 18-40 0 0,0 17-16 0 0,0-17 0 0 0,0 17-240 0 0,0-17-56 0 0,0 17-8 0 0,0 0 0 0 0,0-17 240 0 0,0 0 48 0 0,0 17 0 0 0,0 0 8 0 0,0-17-200 0 0,0 17-32 0 0,0-17-16 0 0,0 17 0 0 0,0-17 16 0 0,0-1 0 0 0,0 1 0 0 0,0-1 0 0 0,-18 1-128 0 0,18 0-120 0 0,0-1 24 0 0,0 1 8 0 0,-18-18 192 0 0,18 18 40 0 0,0-18 8 0 0,0 0 0 0 0,0 17-304 0 0,0-17-56 0 0,0 0-16 0 0,0 0 0 0 0,0 0-1424 0 0,0 0-288 0 0,-17-17-56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7:59.605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35 1 8752 0 0,'0'0'776'0'0,"0"0"-616"0"0,0 0-160 0 0,0 0 0 0 0,18 17 976 0 0,0-17 168 0 0,-18 18 32 0 0,17 0 8 0 0,-17-1-320 0 0,18 1-64 0 0,0-18-17 0 0,-1 17 1 0 0,-17 1-152 0 0,18 0-32 0 0,17-1-8 0 0,-17 1 0 0 0,-1 0-136 0 0,19-1-24 0 0,-19-17-8 0 0,19 18 0 0 0,-19-18-144 0 0,18 0-32 0 0,-17 18-8 0 0,17-18 0 0 0,1 0-24 0 0,-1 0-8 0 0,-35 0 0 0 0,35 0 0 0 0,1 0 24 0 0,-19 0 8 0 0,-17 0 0 0 0,18 0 0 0 0,-1 0-80 0 0,1 0-24 0 0,-18 0 0 0 0,0 0 0 0 0,-18 0-8 0 0,18 0-8 0 0,0 0 0 0 0,-17 17 0 0 0,-1-17-120 0 0,-17 0 88 0 0,17 18-88 0 0,1-1 80 0 0,-19 1-80 0 0,19 0 96 0 0,-19-1-96 0 0,19 1 96 0 0,-1 0-96 0 0,-17 17 0 0 0,0-17 0 0 0,17-1 0 0 0,0 1 0 0 0,1-18 0 0 0,-19 18 0 0 0,1-1 0 0 0,0 1 0 0 0,17-18 0 0 0,1 17 0 0 0,-19 1 0 0 0,1-18-96 0 0,17 18-16 0 0,18-18 0 0 0,0 0 0 0 0,-35 0-688 0 0,35 0-144 0 0,0 0-24 0 0,0 0-5200 0 0,0 0-1031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00.043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0 106 17503 0 0,'0'0'384'0'0,"0"0"88"0"0,0 0 8 0 0,0 0 8 0 0,0 0-392 0 0,18 0-96 0 0,-1 0 0 0 0,1 0 0 0 0,-18 0 432 0 0,18 0 64 0 0,17-17 16 0 0,0 17 0 0 0,0 0 0 0 0,1-18 0 0 0,-19 18 0 0 0,36-18 0 0 0,0 18 88 0 0,-18 0 16 0 0,1 0 8 0 0,17-17 0 0 0,-18 17-280 0 0,0 0-56 0 0,0-18-16 0 0,1 18 0 0 0,-1 0-136 0 0,0 0-24 0 0,1 0-8 0 0,-19 0 0 0 0,1-18-104 0 0,17 36 0 0 0,0-18 0 0 0,-17 0 0 0 0,-18 0 64 0 0,18 0-64 0 0,-18 18 0 0 0,17-18 0 0 0,1 0-1696 0 0,0 0-392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00.744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847 54 6912 0 0,'0'0'608'0'0,"0"0"-480"0"0,0 0-128 0 0,0 0 0 0 0,0 0 1920 0 0,0 0 368 0 0,0 0 72 0 0,0-18 7 0 0,0 18-1503 0 0,0-17-296 0 0,0 17-64 0 0,0 0-16 0 0,-17-18-224 0 0,17 18-40 0 0,-18 0-16 0 0,0 0 0 0 0,1 0 48 0 0,17 0 16 0 0,-18 0 0 0 0,0 0 0 0 0,-17 0 40 0 0,18 0 8 0 0,-19 0 0 0 0,19 0 0 0 0,-19 0-224 0 0,19 18-96 0 0,-19-18 80 0 0,1 17-80 0 0,17-17 0 0 0,-34 18 0 0 0,16-1 0 0 0,1 1 0 0 0,0 0 0 0 0,-1-1 0 0 0,19 19 0 0 0,-18-1 0 0 0,-1-17-224 0 0,1 17 0 0 0,17-18 8 0 0,-17 36 0 0 0,17-17 216 0 0,1-1 0 0 0,-1 0 0 0 0,18 1 0 0 0,-17-1 160 0 0,-1 0 64 0 0,18 0 24 0 0,18-17 0 0 0,-18 17-400 0 0,17 1-72 0 0,-17-19-24 0 0,18 1 0 0 0,17-1 248 0 0,-17 19 0 0 0,-18-19 0 0 0,35-17 0 0 0,0 18 0 0 0,1-18 0 0 0,-1 0 0 0 0,-18-18 0 0 0,19 18 0 0 0,-1-17 0 0 0,0 17 0 0 0,-17-36 0 0 0,17 36 176 0 0,-17-17 80 0 0,17-1 24 0 0,-17 1 0 0 0,-1-1-152 0 0,1 0-32 0 0,-18 1-8 0 0,18-1 0 0 0,-18 0 0 0 0,0 1 0 0 0,-18-1 0 0 0,18 0 0 0 0,-18 18 56 0 0,18-17 16 0 0,-35 17 0 0 0,0-18 0 0 0,17 18-8 0 0,-17-17 0 0 0,0 34 0 0 0,-1-17 0 0 0,-17 0-88 0 0,18 0-64 0 0,0 0 72 0 0,0 18-72 0 0,-1-18 0 0 0,1 17 0 0 0,0-17 0 0 0,17 18 0 0 0,1 0-192 0 0,-1-18-80 0 0,0 0-16 0 0,1 17-8 0 0,17-17-1400 0 0,0 0-288 0 0</inkml:trace>
  <inkml:trace contextRef="#ctx0" brushRef="#br0" timeOffset="462.71">741 389 10136 0 0,'0'0'896'0'0,"0"0"-712"0"0,0 0-184 0 0,0 0 0 0 0,0 0 1376 0 0,0 0 248 0 0,0 0 40 0 0,18 0 15 0 0,-18 18-727 0 0,18-18-152 0 0,-18 17-24 0 0,17-17-8 0 0,1 0-160 0 0,0 18-40 0 0,-1-18-8 0 0,1 0 0 0 0,0 0-128 0 0,-1 0-24 0 0,18 18-8 0 0,-17-18 0 0 0,0 0-184 0 0,-1 0-40 0 0,-17 17-8 0 0,18-17 0 0 0,0 18-168 0 0,-1-18 0 0 0,-17 0 0 0 0,0 0-64 0 0,0 17-88 0 0,0 1-8 0 0,0 0-8 0 0,0-18 0 0 0,0 0-112 0 0,-17 17-16 0 0,-1-17-8 0 0,18 18 0 0 0,-18 0 168 0 0,1-18 32 0 0,-19 17 8 0 0,19 1 0 0 0,-1-18-8 0 0,1 18 0 0 0,-1-1 0 0 0,0-17 0 0 0,1 0 104 0 0,-19 18 0 0 0,36-1 0 0 0,-17-17 0 0 0,-1 0 176 0 0,18 18-16 0 0,-18-18-8 0 0,18 0 0 0 0,0 0-8 0 0,0 0 0 0 0,0 0 0 0 0,0 0 0 0 0,0 0-8 0 0,18 18 0 0 0,0-18 0 0 0,-1 0 0 0 0,1-18 24 0 0,17 18 8 0 0,1-18 0 0 0,-19 18 0 0 0,18 0-16 0 0,1-17-8 0 0,-1 17 0 0 0,0-18 0 0 0,-17 18-72 0 0,17-17-8 0 0,0 17-64 0 0,1-18 96 0 0,-19 18-96 0 0,19-18-128 0 0,-19 18 24 0 0,1 0-6784 0 0,0-17-1359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01.707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 1 10592 0 0,'0'0'472'0'0,"0"0"96"0"0,0 0-456 0 0,0 0-112 0 0,0 18 0 0 0,0-18 0 0 0,17 17 1968 0 0,-17 1 368 0 0,18-18 79 0 0,0 17 17 0 0,-1 1-1536 0 0,1 0-312 0 0,0-1-56 0 0,17 1-16 0 0,0 0 0 0 0,-17-1 0 0 0,17-17 0 0 0,18 18 0 0 0,-18 17 0 0 0,1-17 0 0 0,-1-18 0 0 0,0 17 0 0 0,-17 1-408 0 0,17 0-104 0 0,0-1 0 0 0,-17-17 0 0 0,17 0 0 0 0,-17 18 0 0 0,0-18 0 0 0,-1 18 0 0 0,1-18 0 0 0,-18 0 0 0 0,0 0 0 0 0,0 0 0 0 0,0 0 432 0 0,0 17 64 0 0,0-17 16 0 0,0 0 0 0 0,-18 18-416 0 0,1-18-96 0 0,-1 0 0 0 0,0 18 0 0 0,1-18-160 0 0,-19 17-48 0 0,19-17-16 0 0,-19 18 0 0 0,19-18-48 0 0,-18 0-16 0 0,17 18 0 0 0,-17-18 0 0 0,17 0 288 0 0,-17 17 0 0 0,17-17 0 0 0,-17 18 0 0 0,17-18-152 0 0,1 0 24 0 0,-1 0 8 0 0,0 0 0 0 0,1 17-216 0 0,-1-17-48 0 0,0 0 0 0 0,1 0-8 0 0,17 0-904 0 0,-18 0-176 0 0,18 0-40 0 0,0 0-7207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01.977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 18 15264 0 0,'0'0'672'0'0,"0"0"143"0"0,0 0-655 0 0,0 0-160 0 0,0 0 0 0 0,0 0 0 0 0,0 0 944 0 0,17 0 152 0 0,-17 0 32 0 0,18 0 8 0 0,17 0-496 0 0,-17-18-104 0 0,-1 18-24 0 0,19 0 0 0 0,-1 0 136 0 0,-17 0 24 0 0,17 0 8 0 0,0 0 0 0 0,0 0-264 0 0,-17 0-64 0 0,17 0 0 0 0,1 0-8 0 0,-19 0-224 0 0,19 0-48 0 0,-1 0-8 0 0,0 0 0 0 0,0 18-64 0 0,1-18-128 0 0,-19 0 32 0 0,19 0 8 0 0,-19 0-728 0 0,1 18-144 0 0,-1-18-32 0 0,1 0-5760 0 0,0 0-1143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02.462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 1 10592 0 0,'0'0'472'0'0,"0"0"96"0"0,0 0-456 0 0,0 18-112 0 0,0-18 0 0 0,17 17 0 0 0,-17-17 2376 0 0,0 18 455 0 0,18-18 89 0 0,-18 18 24 0 0,18-18-2088 0 0,-18 0-416 0 0,0 17-88 0 0,17-17-8 0 0,-17 18-544 0 0,18-18-112 0 0,-18 0-16 0 0,0 0-8 0 0,17 0-960 0 0,1 0-192 0 0,0-18-40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02.648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 0 17503 0 0,'0'0'384'0'0,"0"0"88"0"0,0 18 8 0 0,0-18 8 0 0,0 0-392 0 0,0 18-96 0 0,0-18 0 0 0,0 0 0 0 0,0 0 432 0 0,0 0 64 0 0,0 0 16 0 0,0 0 0 0 0,0 0-416 0 0,0 0-96 0 0,0 0 0 0 0,0 0-5711 0 0,0 0-1169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02.811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0 0 10592 0 0,'0'18'944'0'0,"0"-18"-752"0"0,0 0-192 0 0,0 18 0 0 0,18-18 1904 0 0,-18 0 344 0 0,0 0 71 0 0,0 17 17 0 0,18-17-1464 0 0,-18 0-288 0 0,0 0-56 0 0,0 0-16 0 0,0 18-384 0 0,0-18-128 0 0,0 0 80 0 0,0 0-6264 0 0,17 0-1255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2:15.396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71 0 7832 0 0,'0'0'696'0'0,"0"0"-560"0"0,0 0-136 0 0,0 0 0 0 0,0 0 896 0 0,0 18 160 0 0,0-18 24 0 0,0 17 8 0 0,0-17-192 0 0,0 36-40 0 0,0-19-8 0 0,0 1 0 0 0,-18 17-233 0 0,18 0-39 0 0,0 1-16 0 0,0-19 0 0 0,0 36-176 0 0,0-17-32 0 0,-18-1 0 0 0,18 0-8 0 0,0 0-40 0 0,0 18-8 0 0,-17-17 0 0 0,17 17 0 0 0,0-18-168 0 0,0 0-40 0 0,0 18-8 0 0,0 0 0 0 0,-18-18-80 0 0,18 18 0 0 0,0-18 0 0 0,0 1 64 0 0,0-19-224 0 0,0 19-56 0 0,0-19-8 0 0,0 1 0 0 0,0 0-768 0 0,18-1-160 0 0,-18-17-32 0 0,0 0-7 0 0</inkml:trace>
  <inkml:trace contextRef="#ctx0" brushRef="#br0" timeOffset="347.08">106 688 12352 0 0,'0'0'544'0'0,"0"0"120"0"0,18 0-536 0 0,-18-18-128 0 0,17 18 0 0 0,-17 0 0 0 0,36 0 608 0 0,-19-17 88 0 0,1 17 16 0 0,0-18 7 0 0,-1 0-47 0 0,1 18-16 0 0,17-17 0 0 0,0 17 0 0 0,-17-18-360 0 0,17 18-72 0 0,-17-17-8 0 0,0-1-8 0 0,17 18-208 0 0,-18-18 0 0 0,1 18 0 0 0,0 0 0 0 0,-1-17 0 0 0,1-1 0 0 0,-18 18 64 0 0,18-18-64 0 0,-1 18 0 0 0,-17-17 0 0 0,0-1 0 0 0,0 0 0 0 0,0 18 0 0 0,-17-17 0 0 0,17 17 0 0 0,-18 0 64 0 0,0 0-64 0 0,18 0 0 0 0,-35 0 0 0 0,35 0 0 0 0,-18 0 0 0 0,1 17 0 0 0,-18-17 80 0 0,17 18-80 0 0,0 0 200 0 0,1-1-8 0 0,17 1-8 0 0,-18 0 0 0 0,0-1 72 0 0,18 1 8 0 0,0 0 8 0 0,-17-1 0 0 0,17 18-112 0 0,0-17-32 0 0,17 0 0 0 0,-17-1 0 0 0,0 1 0 0 0,18 0-8 0 0,0-1 0 0 0,-1-17 0 0 0,1 18-120 0 0,0 0 64 0 0,-1-1-64 0 0,1-17 0 0 0,17 18-240 0 0,-17-1-96 0 0,17-17-16 0 0,0 18-5623 0 0,-17-18-1121 0 0</inkml:trace>
  <inkml:trace contextRef="#ctx0" brushRef="#br0" timeOffset="700.91">1288 53 15776 0 0,'0'0'352'0'0,"0"0"63"0"0,0 0 25 0 0,0-18 0 0 0,-18 18-352 0 0,18 0-88 0 0,-17-17 0 0 0,-1 17 0 0 0,18 0 552 0 0,-35 0 96 0 0,17 0 24 0 0,0 17 0 0 0,1-17-384 0 0,-1 18-64 0 0,-17 0-24 0 0,17-18 0 0 0,-17 17-8 0 0,17 19-8 0 0,1-19 0 0 0,-1 1 0 0 0,18-1-88 0 0,-18 19-24 0 0,1-19 0 0 0,17 1 0 0 0,0 17-72 0 0,-18-17 0 0 0,18 0-96 0 0,0 17 96 0 0,0-17-64 0 0,0-1 64 0 0,18 18 0 0 0,-18 1 0 0 0,0-19 0 0 0,17 19 0 0 0,-17-19 0 0 0,18 19 0 0 0,-18-1 0 0 0,18 0 0 0 0,-1 0 0 0 0,-17 1 0 0 0,18-19 0 0 0,-18 19 0 0 0,18-1 96 0 0,-18 0-32 0 0,17 0-64 0 0,-17-17 0 0 0,0 17 0 0 0,0-17 0 0 0,0 0 88 0 0,0-1-24 0 0,-17 1-64 0 0,17 17 96 0 0,-18-17-96 0 0,0-1-64 0 0,18 1 64 0 0,-17-18-104 0 0,-1 18 40 0 0,0-18 64 0 0,18 17-104 0 0,-17-17 40 0 0,-1 0-736 0 0,0 0-136 0 0,1 0-32 0 0</inkml:trace>
  <inkml:trace contextRef="#ctx0" brushRef="#br0" timeOffset="963.54">759 565 17135 0 0,'0'0'376'0'0,"0"0"72"0"0,0 0 24 0 0,17 0 8 0 0,-17-18-384 0 0,18 18-96 0 0,-18 0 0 0 0,18-18 0 0 0,-18 18 720 0 0,17 0 120 0 0,1 0 24 0 0,0-17 8 0 0,-1 17-320 0 0,1 0-64 0 0,-1-18-8 0 0,1 18-8 0 0,0 0-224 0 0,-1-18-48 0 0,19 18-8 0 0,-1 0 0 0 0,-17 0 48 0 0,17-17 8 0 0,0 17 0 0 0,0 0 0 0 0,-17 0-144 0 0,35-18-24 0 0,-35 18-8 0 0,17 0 0 0 0,0 0-72 0 0,0-18 0 0 0,-17 18 0 0 0,17 0 0 0 0,-17 0-160 0 0,17-17-56 0 0,-17 17-8 0 0,0 0 0 0 0,-1-18-32 0 0,-17 18 0 0 0,18 0-8 0 0,-1-17 0 0 0,-17 17-656 0 0,18 0-128 0 0,-18 0-24 0 0,0-18-7655 0 0</inkml:trace>
  <inkml:trace contextRef="#ctx0" brushRef="#br0" timeOffset="1232.54">1429 71 8752 0 0,'0'0'776'0'0,"0"0"-616"0"0,0 0-160 0 0,0 0 0 0 0,0 0 1512 0 0,0 0 280 0 0,0 0 48 0 0,0 17 15 0 0,-18 1-703 0 0,18 0-144 0 0,0-1-24 0 0,0 1-8 0 0,-17-1-368 0 0,17 19-80 0 0,0-1-16 0 0,0 0 0 0 0,-18 1-104 0 0,18-1-24 0 0,0 0-8 0 0,0-17 0 0 0,0 35-72 0 0,0-36-16 0 0,18 19 0 0 0,-18-1 0 0 0,0 0-88 0 0,0 0-16 0 0,17-17-8 0 0,1 17 0 0 0,-18-17-96 0 0,18 17-16 0 0,-1-17-64 0 0,-17-18 96 0 0,18 18-96 0 0,0-1 0 0 0,-1-17-72 0 0,1 0 72 0 0,-1 0-680 0 0,1 0-88 0 0,17 0-24 0 0,-17 0-5800 0 0,17-17-1167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03.249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 1 17135 0 0,'0'0'760'0'0,"0"0"152"0"0,0 0-728 0 0,0 0-184 0 0,0 17 0 0 0,0-17 0 0 0,0 18 792 0 0,17 0 120 0 0,-17-18 24 0 0,18 17 8 0 0,0-17-200 0 0,-1 18-40 0 0,1 0 0 0 0,17-1-8 0 0,0 1-560 0 0,1 0-136 0 0,-1-1 0 0 0,0 1 0 0 0,1-1 440 0 0,-1 1 56 0 0,0 0 16 0 0,0-1 0 0 0,1-17-416 0 0,-1 18-96 0 0,0-18 0 0 0,-17 18 0 0 0,17-18 432 0 0,-17 17 64 0 0,-1-17 16 0 0,1 0 0 0 0,0 18-416 0 0,-1-18-96 0 0,-17 0 0 0 0,0 0 0 0 0,0 0 0 0 0,0 0 0 0 0,0 0 0 0 0,0 0 0 0 0,0 18 0 0 0,-17-18 0 0 0,-1 0 0 0 0,0 17 0 0 0,1-17-64 0 0,-1 18-40 0 0,-17-18-8 0 0,0 18 0 0 0,-1-1-56 0 0,1 1-16 0 0,0-18 0 0 0,0 17 0 0 0,-1 1-32 0 0,1 0-8 0 0,17-1 0 0 0,-17-17 0 0 0,17 18-48 0 0,-17 0-16 0 0,17-18 0 0 0,1 0 0 0 0,-1 0-576 0 0,1 0-128 0 0,17 0-16 0 0,-18 0-5440 0 0,18 0-1087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03.597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0 106 19583 0 0,'0'0'432'0'0,"0"0"88"0"0,0 0 24 0 0,0 0 0 0 0,0 0-440 0 0,0 0-104 0 0,0-17 0 0 0,18 17 0 0 0,-18-18 592 0 0,18 18 96 0 0,-1-18 16 0 0,1 18 8 0 0,-1 0-368 0 0,1-17-80 0 0,0 17-8 0 0,17 0-8 0 0,-17-18 256 0 0,17 18 48 0 0,-17 0 16 0 0,17 0 0 0 0,0-18-504 0 0,-17 18-64 0 0,17 0-72 0 0,0 0 72 0 0,1 0 0 0 0,-1 0 0 0 0,18 0 0 0 0,-18 0 0 0 0,0 0 88 0 0,1 0 72 0 0,-1 0 24 0 0,-17 0 0 0 0,-1 0-184 0 0,1 0 0 0 0,-1 0 0 0 0,-17 0-96 0 0,0 0-840 0 0,0 0-176 0 0,0 0-32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04.382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811 18 11056 0 0,'0'0'984'0'0,"0"0"-792"0"0,0 0 1680 0 0,0 0 336 0 0,0 0 63 0 0,0 0 9 0 0,0 0-1400 0 0,0 0-280 0 0,0 0-56 0 0,0 0-16 0 0,-17 0-232 0 0,17-18-40 0 0,0 18-16 0 0,-18 0 0 0 0,18 0-152 0 0,-17 0-88 0 0,-19 0 96 0 0,19 0-96 0 0,-1 0 0 0 0,0 0 0 0 0,-17 18 0 0 0,0-18 0 0 0,-1 0-176 0 0,1 0-88 0 0,18 17-24 0 0,-19 1 0 0 0,1-18 288 0 0,0 18 0 0 0,-1-1 0 0 0,1 1 0 0 0,18 0 0 0 0,-19-1 0 0 0,1 1 0 0 0,17-1 0 0 0,-17 1 0 0 0,17 17 0 0 0,1-17 0 0 0,-1 0 0 0 0,1-1-120 0 0,-1 19 32 0 0,0-19 8 0 0,1 1 0 0 0,17 0 80 0 0,-18-18 0 0 0,18 35 0 0 0,0-35 0 0 0,0 17 0 0 0,0 1 0 0 0,0 0 0 0 0,0-1-64 0 0,0 1 64 0 0,0 0 0 0 0,18-1 0 0 0,-18 1-64 0 0,17-18 136 0 0,1 18 32 0 0,0-1 8 0 0,-1-17 0 0 0,1 18-112 0 0,17-1 0 0 0,0-17-96 0 0,-17 0 96 0 0,17 0 0 0 0,1 0 0 0 0,-1 0 64 0 0,0 0-64 0 0,-17-17 0 0 0,17 17 0 0 0,0-18 0 0 0,-17 18 0 0 0,17-17 248 0 0,-17 17 0 0 0,17-36 0 0 0,-17 19 0 0 0,-1-1-136 0 0,1 0-24 0 0,-18 1-8 0 0,18-1 0 0 0,-1 0-8 0 0,-17 1 0 0 0,-17-1 0 0 0,17 1 0 0 0,-18 17 0 0 0,0-18 0 0 0,1 18 0 0 0,-1-18 0 0 0,-17 18-72 0 0,0 0 80 0 0,17-17-80 0 0,-35 34 80 0 0,18-17-16 0 0,-18 0-64 0 0,0 18 96 0 0,18-18-32 0 0,-1 18-64 0 0,1-1 0 0 0,0 1 0 0 0,0-18 0 0 0,-1 0 0 0 0,19 17-88 0 0,-1-17 24 0 0,0 18 0 0 0,1-18-936 0 0,-1 0-184 0 0,18 0-40 0 0,0 0-7767 0 0</inkml:trace>
  <inkml:trace contextRef="#ctx0" brushRef="#br0" timeOffset="8735.23">953 441 11024 0 0,'0'0'488'0'0,"0"0"104"0"0,0 0-472 0 0,0 0-120 0 0,0 0 0 0 0,0 0 0 0 0,0 0 720 0 0,0 0 120 0 0,0 0 24 0 0,0 0 8 0 0,0 0-224 0 0,0 0-41 0 0,0 0-15 0 0,0 0 0 0 0,0 0-152 0 0,0 18-32 0 0,0-18-8 0 0,0 17 0 0 0,0-17-136 0 0,0 36-24 0 0,0-19-8 0 0,0 1 0 0 0,0 17-64 0 0,0-17-8 0 0,0 17-8 0 0,0 0 0 0 0,-18 1-24 0 0,18 17 0 0 0,0-18 0 0 0,0 35 0 0 0,0-17-128 0 0,0-17-72 0 0,-18 17 8 0 0,18-18 0 0 0,0 0 456 0 0,0 0 96 0 0,0 1 24 0 0,0-19 0 0 0,0 1-416 0 0,0 17-96 0 0,0-17 0 0 0,0-1 0 0 0,0-17-184 0 0,0 18-56 0 0,0-18-16 0 0,0 0 0 0 0,0 0 256 0 0,0 0 0 0 0,0 0 0 0 0,0 0 0 0 0,0-18 232 0 0,0 18-8 0 0,0-17 0 0 0,0-1 0 0 0,0 1-480 0 0,0-1-96 0 0,0 0-16 0 0,-17 1-8 0 0,17-19 120 0 0,0 19 16 0 0,0-1 8 0 0,-18 0 0 0 0,18-17-24 0 0,0 0 0 0 0,-18 17 0 0 0,18-17 0 0 0,-17 17 96 0 0,17-17 24 0 0,0 0 0 0 0,-18-1 0 0 0,18 19 136 0 0,0-36 0 0 0,-18 18 0 0 0,18 17 0 0 0,-17-17 0 0 0,17-1-64 0 0,0 36 64 0 0,0-17 0 0 0,0-1 224 0 0,0 1 104 0 0,0-1 24 0 0,17 0 0 0 0,-17 18-48 0 0,18-17-8 0 0,-18 17 0 0 0,18-18 0 0 0,-18 18-80 0 0,17 0-24 0 0,1-18 0 0 0,0 18 0 0 0,-1 0-192 0 0,1 0 0 0 0,0 0 64 0 0,-1 18-64 0 0,1-18 0 0 0,-1 0 80 0 0,19 18-80 0 0,-19-18 80 0 0,1 17-80 0 0,0-17 0 0 0,-1 18 0 0 0,1 0 64 0 0,0-18-64 0 0,-1 17 0 0 0,1-17 72 0 0,-1 18-72 0 0,-17-1 64 0 0,0 1-64 0 0,18 0 64 0 0,-18-1-64 0 0,-18 1 72 0 0,18 0-72 0 0,-17-1 96 0 0,17 19-96 0 0,-35-19 96 0 0,17 18-32 0 0,0-17 0 0 0,1 0-64 0 0,-19-1 0 0 0,19 1 0 0 0,-1 0 0 0 0,-17-1-72 0 0,17-17 264 0 0,1 0 48 0 0,-1 0 16 0 0,0 0 0 0 0,1 0-168 0 0,-1-17-88 0 0,0 17 96 0 0,18-36-96 0 0,-17 19-640 0 0,17-1-176 0 0,0 0-40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14.693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53 18 1376 0 0,'0'0'128'0'0,"0"0"-128"0"0,0 0 0 0 0,0 0 0 0 0,0 0 1920 0 0,0 0 368 0 0,0 0 72 0 0,0 0 8 0 0,0 0-1056 0 0,0 0-208 0 0,0 0-48 0 0,0 0 0 0 0,0 0-416 0 0,0 0-72 0 0,0 0-25 0 0,0 0 1 0 0,18 0-24 0 0,-18-18-8 0 0,0 18 0 0 0,17 0 0 0 0,-17 0 104 0 0,18 0 24 0 0,0 0 0 0 0,-18 0 0 0 0,17 0-400 0 0,1 0-80 0 0,0 0-8 0 0,-1 0-8 0 0,19 0-56 0 0,-19 0-16 0 0,1 0 0 0 0,-1 0 0 0 0,1 0-8 0 0,0 18-64 0 0,17-18 96 0 0,0 18-32 0 0,-17-18 16 0 0,17 0 0 0 0,-17 0 0 0 0,17 0 0 0 0,-17 0 0 0 0,-1 0 0 0 0,19 0 0 0 0,-19 0 0 0 0,1 17 8 0 0,0-17 0 0 0,-1 0 0 0 0,-17 0 0 0 0,18 0 16 0 0,0 0 8 0 0,-18 0 0 0 0,17 0 0 0 0,-17 0-16 0 0,18 0-8 0 0,-18 0 0 0 0,0 0 0 0 0,0 0 0 0 0,0 0 0 0 0,17 0 0 0 0,-17 0 0 0 0,0 0-16 0 0,0 0 0 0 0,0 0 0 0 0,0 0 0 0 0,0 0-72 0 0,0 0 0 0 0,0 0 72 0 0,0 0-72 0 0,0 0-104 0 0,0 0-56 0 0,0 0-16 0 0,0 0 0 0 0,0 0-1328 0 0,0 0-256 0 0</inkml:trace>
  <inkml:trace contextRef="#ctx0" brushRef="#br0" timeOffset="1018.13">71 459 9184 0 0,'0'0'408'0'0,"0"0"80"0"0,0 0-392 0 0,0 0-96 0 0,0 0 0 0 0,0 0 0 0 0,0 0 544 0 0,0 0 80 0 0,0 0 16 0 0,0 0 8 0 0,0 0-184 0 0,0 0-40 0 0,0 0-8 0 0,17-18 0 0 0,-17 18-72 0 0,0 0-24 0 0,18 0 0 0 0,0 0 0 0 0,-18-17-160 0 0,17 17-40 0 0,1-18-8 0 0,-18 0 0 0 0,35 18-48 0 0,-35 0 0 0 0,18-17-64 0 0,0 17 96 0 0,17-18-96 0 0,-18 18 87 0 0,-17 0-87 0 0,36-17 80 0 0,-36 17-16 0 0,17-18 0 0 0,1 18 0 0 0,0-18 0 0 0,-1 18 104 0 0,19 0 24 0 0,-19-17 0 0 0,1-1 0 0 0,0 18-40 0 0,-1-18-8 0 0,1 18 0 0 0,-1-17 0 0 0,1 17-48 0 0,0-18 0 0 0,-18 0-8 0 0,17 1 0 0 0,1-1-88 0 0,0 1 80 0 0,-1 17-80 0 0,-17-18 80 0 0,18 0-80 0 0,0 18 0 0 0,-18-17 0 0 0,0-1 64 0 0,17 18-64 0 0,-17-18 0 0 0,0 18 72 0 0,0 0-72 0 0,0 0 64 0 0,0 0-64 0 0,0 0 80 0 0,0 0-80 0 0,0 0 120 0 0,0 0-24 0 0,0 0-8 0 0,0 0 0 0 0,0 0-88 0 0,0 18 96 0 0,0 0-96 0 0,0-18 96 0 0,-17 17-96 0 0,17 1 0 0 0,0-18-80 0 0,0 0 80 0 0,0 0-1080 0 0,0 0-168 0 0</inkml:trace>
  <inkml:trace contextRef="#ctx0" brushRef="#br0" timeOffset="1402.63">0 582 5064 0 0,'0'0'448'0'0,"0"0"-352"0"0,0 0-96 0 0,0 0 0 0 0,0 0 2176 0 0,0-17 424 0 0,18 17 88 0 0,0 0 8 0 0,-18-18-1569 0 0,17 18-311 0 0,1 0-64 0 0,-1-17-16 0 0,19 17-64 0 0,-19 0-24 0 0,1-18 0 0 0,17 18 0 0 0,1-18-96 0 0,-1 18-16 0 0,0 0-8 0 0,-17-17 0 0 0,17 17-288 0 0,0 0-56 0 0,1 0-16 0 0,-19 0 0 0 0,19-18-72 0 0,-1 18-24 0 0,-18 0 0 0 0,19 0 0 0 0,-19 0-72 0 0,1 0 64 0 0,0 0-64 0 0,-1 0 64 0 0,1 0-64 0 0,0 0 0 0 0,-18 0 0 0 0,17 0 0 0 0,-17 0 0 0 0,0 0-72 0 0,0 0 72 0 0,0 0 0 0 0,0 0-1288 0 0,0 0-208 0 0,0 0-40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16.697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335 124 13328 0 0,'0'0'592'0'0,"0"0"120"0"0,0 0-568 0 0,0 0-144 0 0,-17-17 0 0 0,17 17 0 0 0,-18-18 768 0 0,1 18 127 0 0,17-18 33 0 0,-18 18 0 0 0,0 0-640 0 0,1-17-128 0 0,17 17-32 0 0,-36 0 0 0 0,36 0-16 0 0,-17 0-8 0 0,-1 0 0 0 0,0 0 0 0 0,1 0-104 0 0,-1 17 0 0 0,18-17 0 0 0,-17 18 0 0 0,-1 0 264 0 0,18-1 32 0 0,-18 1 8 0 0,18 0 0 0 0,-17-1-304 0 0,17 1 0 0 0,-18 0 0 0 0,18-1 0 0 0,0 1 0 0 0,-18 17 0 0 0,18-17 0 0 0,0-1 0 0 0,0 19 0 0 0,0-19 0 0 0,0 1 0 0 0,0 17 0 0 0,18-17 0 0 0,-18-1-64 0 0,18 19 64 0 0,-18-19 0 0 0,17 19 0 0 0,1-19-80 0 0,0 1 80 0 0,-1 17 0 0 0,1-17 0 0 0,17-1 0 0 0,-17-17 0 0 0,-1 18 0 0 0,19-18 0 0 0,-19 0 64 0 0,19 0 0 0 0,-19 0 8 0 0,1 0 96 0 0,17 0 24 0 0,-17-18 0 0 0,-1 1 0 0 0,19-1-16 0 0,-19 1 0 0 0,1-1 0 0 0,17 0 0 0 0,-17-17-72 0 0,-1 17-8 0 0,1-17-8 0 0,17 0 0 0 0,-17 17 136 0 0,-18-17 32 0 0,18 0 8 0 0,-18-1 0 0 0,17 19-376 0 0,-17-19-80 0 0,0 1-8 0 0,0 0-8 0 0,-17 17 336 0 0,17-17 64 0 0,-18 0 8 0 0,0 17 8 0 0,1 0-208 0 0,-1 1-112 0 0,-17-1 16 0 0,17 0 0 0 0,-17 1 176 0 0,0 17 40 0 0,-1 0 8 0 0,-17 0 0 0 0,18 17-128 0 0,0-17 72 0 0,-18 18-72 0 0,18 0 64 0 0,-1-1-64 0 0,1 19-88 0 0,0-19 24 0 0,17 1 0 0 0,1 0-768 0 0,-19-1-160 0 0,36 1-24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17.515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54 0 15200 0 0,'0'0'1351'0'0,"0"0"-1079"0"0,0 0-272 0 0,17 18 0 0 0,1-18 688 0 0,0 18 80 0 0,-18-1 24 0 0,17 1 0 0 0,1 0-344 0 0,-18 17-64 0 0,17-17-8 0 0,-17-1-8 0 0,0 19-80 0 0,0-1-24 0 0,0-18 0 0 0,-17 19 0 0 0,17-19-16 0 0,-18 19-8 0 0,1-19 0 0 0,-1 1 0 0 0,0 0-912 0 0,1-1-176 0 0,-1-17-40 0 0,-17 0-8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18.380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124 18 15000 0 0,'0'0'664'0'0,"0"0"135"0"0,0 0-639 0 0,0 0-160 0 0,0 18 0 0 0,0 0 0 0 0,0-18 400 0 0,0 17 48 0 0,0 1 0 0 0,18 17 8 0 0,-18-17-168 0 0,0 17-40 0 0,18-17-8 0 0,-18 35 0 0 0,0-18 88 0 0,17 0 24 0 0,-17 18 0 0 0,0-17 0 0 0,0 16-40 0 0,18 1-8 0 0,-18 0 0 0 0,0 0 0 0 0,0 0-32 0 0,0 0-8 0 0,0 0 0 0 0,0-18 0 0 0,0 18-136 0 0,0-18-24 0 0,-18 1-8 0 0,18-1 0 0 0,0 0-96 0 0,0-17 0 0 0,0 0 64 0 0,0-1-64 0 0,0-17 0 0 0,0 0 72 0 0,0 0-72 0 0,0 0 64 0 0,-17 0-64 0 0,17 0 0 0 0,0-35-80 0 0,-18 17 80 0 0,18 1-376 0 0,-18-19-24 0 0,18 1-8 0 0,-17 0 0 0 0,17 0 120 0 0,-18-1 16 0 0,1-17 8 0 0,17 0 0 0 0,-18 18 264 0 0,18-18-64 0 0,-18 0 64 0 0,1 18 0 0 0,17-18 0 0 0,0 18 0 0 0,-18 0 0 0 0,18-18 72 0 0,0 17 88 0 0,0 1 8 0 0,0 0 8 0 0,18 0 0 0 0,-18-1 120 0 0,0 1 24 0 0,17 0 8 0 0,1-1 0 0 0,0 19 24 0 0,-1-1 0 0 0,1 0 0 0 0,-1 1 0 0 0,19 17-120 0 0,-19 0-16 0 0,1 0-8 0 0,0 0 0 0 0,-1 17-112 0 0,1 19-16 0 0,0-19-8 0 0,17 1 0 0 0,-18 17-72 0 0,-17 1 80 0 0,18-1-80 0 0,-18-17 80 0 0,0 17-80 0 0,0 0 0 0 0,0-17 72 0 0,0 17-72 0 0,-18-17 0 0 0,18 17 0 0 0,-17-17 0 0 0,-1-1-96 0 0,1 1 96 0 0,-1-1 0 0 0,-17-17 0 0 0,17 18 0 0 0,0 0-376 0 0,-17-18-56 0 0,17 17-16 0 0,1-17 0 0 0,-18 0-112 0 0,17 0-24 0 0,0-17-8 0 0,18 17-5399 0 0,-17-18-1081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18.780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 36 12896 0 0,'0'0'576'0'0,"0"0"112"0"0,0 0-552 0 0,0 0-136 0 0,0 0 0 0 0,0 0 0 0 0,17 0 1784 0 0,-17 0 327 0 0,18 0 65 0 0,-1 0 8 0 0,1 0-1352 0 0,17 0-264 0 0,-17-18-56 0 0,17 18-16 0 0,-17 0-296 0 0,17 0-56 0 0,-17 0-16 0 0,17 0 0 0 0,-17 0-128 0 0,17 0 0 0 0,-17 0 0 0 0,-1-18 0 0 0,19 18 0 0 0,-19 0 0 0 0,19 0 0 0 0,-19 0 0 0 0,1 0-240 0 0,-1 0-80 0 0,1 0-8 0 0,0 0-8 0 0,-18 0-1368 0 0,0 0-280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19.033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0 36 17911 0 0,'0'0'792'0'0,"0"0"168"0"0,0 0-768 0 0,0 0-192 0 0,0 0 0 0 0,0 0 0 0 0,0 0 496 0 0,0 0 64 0 0,18 17 16 0 0,-1-17 0 0 0,1 0-192 0 0,17 0-40 0 0,-17 0-8 0 0,17 0 0 0 0,-17-17 144 0 0,17 17 24 0 0,0 0 8 0 0,1 0 0 0 0,-1-18-512 0 0,0 18 0 0 0,1 0 0 0 0,16 0-80 0 0,-16-17-680 0 0,-1 17-136 0 0,0 0-24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19.702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36 36 20303 0 0,'0'0'448'0'0,"0"0"88"0"0,0 0 16 0 0,0 0 24 0 0,0 18-464 0 0,0-1-112 0 0,0 1 0 0 0,0 0 0 0 0,17-1-192 0 0,-17 19-56 0 0,0-1-8 0 0,0 0-8 0 0,0-17 616 0 0,0 17 128 0 0,0 0 32 0 0,0 1 0 0 0,-17-19-8 0 0,17 19 0 0 0,0-1 0 0 0,0 0 0 0 0,0-17-400 0 0,0-1-104 0 0,0 19 0 0 0,0-19 0 0 0,-18 1 0 0 0,18 0 0 0 0,0-1 0 0 0,-18 1 0 0 0,36-18 0 0 0,-18 0-128 0 0,-18 18 24 0 0,18-18 0 0 0,0 0-248 0 0,0 0-40 0 0,0 0-16 0 0,0-18 0 0 0,0 0 328 0 0,0 1 80 0 0,18-19 0 0 0,0 19 0 0 0,-36-19-424 0 0,36 1-72 0 0,-1 0-16 0 0,-17 0 0 0 0,18-1 416 0 0,-18-17 96 0 0,18 18 0 0 0,-1 0 0 0 0,1 0 0 0 0,-1-1 0 0 0,1 1 0 0 0,0 17 0 0 0,-1 1 384 0 0,1 17 104 0 0,0-36 24 0 0,-18 36 0 0 0,0 0 0 0 0,17 0 0 0 0,1 18 0 0 0,-18 0 0 0 0,0-1-416 0 0,0 1-96 0 0,0 17 0 0 0,18-17 0 0 0,-36 0 0 0 0,18 17 0 0 0,18-17 0 0 0,-18-1 0 0 0,0 1 432 0 0,0 17 64 0 0,0-17 16 0 0,0-1 0 0 0,0 1-416 0 0,17-18-96 0 0,-34 18 0 0 0,17-18 0 0 0,17 0-384 0 0,-17 0-104 0 0,0 0-24 0 0,0 0 0 0 0,0 0 328 0 0,0 0 64 0 0,0-18 16 0 0,0 18 0 0 0,0-18-248 0 0,0 1-40 0 0,18-1-16 0 0,-18-17 0 0 0,0 17 328 0 0,0 1 80 0 0,0-19 0 0 0,17 19 0 0 0,-17-19 0 0 0,18 1 0 0 0,-18 17 0 0 0,18 1 0 0 0,17-19 264 0 0,-35 19 72 0 0,18 17 16 0 0,-18-18 0 0 0,35 1-160 0 0,-17 17-24 0 0,-18-18-8 0 0,0 18 0 0 0,17 0-160 0 0,-17 18 0 0 0,18-18 0 0 0,-18 17 0 0 0,0 1 376 0 0,0-1 40 0 0,18 1 0 0 0,-18 0 8 0 0,17 17-264 0 0,-17 0-64 0 0,0-17 0 0 0,0 17-8 0 0,18-17-88 0 0,-36 17 0 0 0,18-17 0 0 0,0 17 0 0 0,0-17 0 0 0,18-1 0 0 0,-36 1 0 0 0,18 0 0 0 0,18-1-800 0 0,-18-17-184 0 0,0 18-32 0 0,0-18-8 0 0,0 0-816 0 0,0 0-168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2:25.149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688 230 16559 0 0,'0'0'360'0'0,"0"0"80"0"0,18-18 8 0 0,-1 18 24 0 0,-17-18-376 0 0,18 1-96 0 0,0 17 0 0 0,-18 0 0 0 0,17 0 144 0 0,-17 0 16 0 0,18 0 0 0 0,17 0 0 0 0,-17 17-1232 0 0,-1-17-240 0 0,1 18-55 0 0,0 0-4873 0 0</inkml:trace>
  <inkml:trace contextRef="#ctx0" brushRef="#br0" timeOffset="-501.68">494 512 11520 0 0,'0'0'1024'0'0,"0"0"-824"0"0,0-18-200 0 0,-18 18 0 0 0,18 0 960 0 0,0-18 144 0 0,-17 18 32 0 0,-1 0 7 0 0,0-17-407 0 0,18 17-88 0 0,-17 0-8 0 0,-19 17-8 0 0,19-17-432 0 0,-1 0-80 0 0,-17 18-24 0 0,17-18 0 0 0,-17 18-96 0 0,0-18 0 0 0,17 17 0 0 0,-17-17 0 0 0,0 18 0 0 0,17 0 0 0 0,0-18 0 0 0,1 17 0 0 0,-1-17 0 0 0,0 0 0 0 0,1 18 0 0 0,17-18 0 0 0,-18 0 0 0 0,18 0 0 0 0,0 18 0 0 0,0-18-80 0 0,0 17 80 0 0,0-17-96 0 0,0 0 96 0 0,18 18-96 0 0,-1-18-104 0 0,1 17-24 0 0,-18-17-8 0 0,18 18 0 0 0,17-18 144 0 0,-17 0 88 0 0,17 18-96 0 0,-18-18 96 0 0,19 17-72 0 0,-1-17 72 0 0,0 18 0 0 0,1 0-72 0 0,-19-1 72 0 0,1 1 0 0 0,17 0 0 0 0,-17-1 0 0 0,-1 1 0 0 0,1 0 0 0 0,-18-1 0 0 0,18 1 0 0 0,-1-1 0 0 0,-17 1 88 0 0,0-18-88 0 0,0 18 96 0 0,-17-1 128 0 0,17-17 32 0 0,-18 18 8 0 0,18-18 0 0 0,-18 18-104 0 0,1-18-32 0 0,-1 17 0 0 0,0-17 0 0 0,1 0-56 0 0,-1 18-8 0 0,-17-18-64 0 0,17 0 96 0 0,-17 18-96 0 0,0-18 64 0 0,17 0-64 0 0,0 0 0 0 0,1 0 0 0 0,-1-18 0 0 0,1 18 0 0 0,-1 0 0 0 0,0-18-392 0 0,18 18-56 0 0,-17-17 0 0 0,17-1-7407 0 0</inkml:trace>
  <inkml:trace contextRef="#ctx0" brushRef="#br0" timeOffset="-254.21">653 618 6912 0 0,'0'0'608'0'0,"0"0"-480"0"0,0 0-128 0 0,0 17 0 0 0,0 1 1472 0 0,0-1 280 0 0,0 1 48 0 0,0 0 16 0 0,0-1-432 0 0,0 1-81 0 0,-18 0-23 0 0,18-1 0 0 0,0 19-824 0 0,0-19-168 0 0,0 1-32 0 0,-18 0 0 0 0,18-1-256 0 0,0 1 64 0 0,0-1-64 0 0,0 1 0 0 0,0-18-104 0 0,18 18-48 0 0,-18-18-8 0 0,0 17 0 0 0,0-17-1536 0 0,0 0-304 0 0,0 0-63 0 0,18 0-17 0 0</inkml:trace>
  <inkml:trace contextRef="#ctx0" brushRef="#br0" timeOffset="262.91">1182 565 16208 0 0,'0'0'351'0'0,"-18"0"81"0"0,18 17 16 0 0,0-17 8 0 0,0 0-360 0 0,0 0-96 0 0,-17 0 0 0 0,17 0 0 0 0,-18 18 576 0 0,0-18 104 0 0,-17 0 24 0 0,17 18 0 0 0,1-18-256 0 0,-1 17-56 0 0,-17-17-8 0 0,17 18 0 0 0,1-18-240 0 0,-1 17-48 0 0,0 1-16 0 0,1 0 0 0 0,-1-1-80 0 0,18-17 80 0 0,-18 18-80 0 0,18-18 80 0 0,0 0-80 0 0,0 0 0 0 0,0 18 0 0 0,0-18 0 0 0,0 0-88 0 0,18 0-32 0 0,-18 0-8 0 0,18-18 0 0 0,-1 18-352 0 0,1-18-64 0 0,17 18-24 0 0,-17-17 0 0 0,17-1 48 0 0,-17 0 8 0 0,-1 1 0 0 0,1-1 0 0 0,17 1 0 0 0,-17-1 0 0 0,0 18 0 0 0,-18-18 1 0 0,17 18 279 0 0,1 0 56 0 0,-18 0 16 0 0,0 0 0 0 0,0 0 296 0 0,0 18 64 0 0,0 0 16 0 0,17-1 0 0 0,-17 36 239 0 0,0-35 57 0 0,0 17 0 0 0,0 18 8 0 0,0-18 24 0 0,0 18 0 0 0,0 0 0 0 0,-17-18 0 0 0,17 18-80 0 0,0 0-16 0 0,0 0 0 0 0,0 0 0 0 0,0 0-208 0 0,-18-18-48 0 0,18 18 0 0 0,0 0-8 0 0,-17-18-104 0 0,17 1-16 0 0,-18-1-64 0 0,18 0 96 0 0,-18-17-32 0 0,18 17 0 0 0,-35-17-64 0 0,35-18 96 0 0,-35 35-24 0 0,17-35-8 0 0,0 18 0 0 0,1-18 0 0 0,-1 17-64 0 0,-17-17 96 0 0,17 0-96 0 0,1 0 96 0 0,17 0-24 0 0,-18 0 0 0 0,-17-17 0 0 0,35 17 0 0 0,-18-18-800 0 0,0 18-160 0 0,1-35-32 0 0,17 17-7815 0 0</inkml:trace>
  <inkml:trace contextRef="#ctx0" brushRef="#br0" timeOffset="801.5">1605 318 17015 0 0,'0'0'376'0'0,"0"0"72"0"0,0 0 24 0 0,0 0 8 0 0,-17 0-384 0 0,17 17-96 0 0,-18-17 0 0 0,0 18 0 0 0,18-18 608 0 0,-17 35 96 0 0,-1-17 32 0 0,18 0 0 0 0,-18 17-296 0 0,1-18-56 0 0,17 19-16 0 0,0-19 0 0 0,-18 19-136 0 0,18-19-24 0 0,0 19-8 0 0,0-19 0 0 0,18 18-136 0 0,-18-17-64 0 0,0 17 0 0 0,17-17 64 0 0,-17 0-64 0 0,18-1 96 0 0,0 1-96 0 0,-18 0 96 0 0,17-1-96 0 0,1-17-96 0 0,-18 0 16 0 0,18 18 8 0 0,-18-18-280 0 0,17 0-48 0 0,1-18-16 0 0,-18 18 0 0 0,17 0 48 0 0,1-17 8 0 0,0-1 0 0 0,-18 18 0 0 0,17-18 168 0 0,-17 1 40 0 0,18-19 8 0 0,0 36 0 0 0,-18-35 144 0 0,0 35 0 0 0,17-18-64 0 0,-17 1 64 0 0,0-1 104 0 0,0 18 56 0 0,0 0 0 0 0,0 0 8 0 0,-17 18 184 0 0,17-18 32 0 0,0 17 0 0 0,-18 1 8 0 0,0 0-40 0 0,18-1-16 0 0,0 1 0 0 0,-17 17 0 0 0,17-17-152 0 0,0 0-32 0 0,0-1-8 0 0,0 1 0 0 0,0 17-144 0 0,0-35 0 0 0,17 18 0 0 0,-17-1 0 0 0,18 1-600 0 0,0-18-168 0 0,-18 0-40 0 0,17 0-5255 0 0,1 0-1049 0 0</inkml:trace>
  <inkml:trace contextRef="#ctx0" brushRef="#br0" timeOffset="1064.38">2081 35 10136 0 0,'0'-17'448'0'0,"0"17"96"0"0,0 0-440 0 0,0-18-104 0 0,0 18 0 0 0,0 0 0 0 0,0 0 1016 0 0,0 0 176 0 0,0 0 40 0 0,0 0 8 0 0,0 0-233 0 0,-17 18-47 0 0,17-1 0 0 0,0 1-8 0 0,-18 0-400 0 0,18 17-72 0 0,0-17-24 0 0,0 17 0 0 0,0 0-64 0 0,-17 1-8 0 0,17-19-8 0 0,0 18 0 0 0,0 18-232 0 0,0-17-48 0 0,0-1 0 0 0,-18 0-8 0 0,18 18-88 0 0,0-18 0 0 0,0 18 0 0 0,18-17 0 0 0,-18-1-152 0 0,0 0-40 0 0,0 18-16 0 0,0-18 0 0 0,17 1-688 0 0,-17-19-144 0 0,0 19-24 0 0,18-19-4391 0 0,-18 1-881 0 0</inkml:trace>
  <inkml:trace contextRef="#ctx0" brushRef="#br0" timeOffset="1349.36">2311 670 13648 0 0,'0'-35'608'0'0,"17"35"120"0"0,-17-17-584 0 0,0-1-144 0 0,0 0 0 0 0,0 18 0 0 0,-17-17 1048 0 0,17-1 175 0 0,0 0 41 0 0,-18 18 8 0 0,0 0-376 0 0,1 0-64 0 0,17 0-24 0 0,-35 0 0 0 0,35 18-336 0 0,-36 0-72 0 0,19-1-16 0 0,-1 1 0 0 0,0 17-160 0 0,1-17-40 0 0,-1 17-8 0 0,18-17 0 0 0,-18-1-176 0 0,18 1 0 0 0,-17 17 0 0 0,17-17 64 0 0,0 0-152 0 0,0-1-24 0 0,17-17-8 0 0,-17 18 0 0 0,18-18-272 0 0,-18 18-56 0 0,18-18-16 0 0,-1 0 0 0 0,-17-18-144 0 0,36 18-24 0 0,-36 0-8 0 0,35-18 0 0 0,-17 1 128 0 0,-1 17 16 0 0,1-36 8 0 0,-1 36 0 0 0,1-17 328 0 0,0 17 64 0 0,-18-18 8 0 0,0 18 8 0 0,0 0 312 0 0,0 0 64 0 0,0 0 16 0 0,0 0 0 0 0,17 0 192 0 0,-34 18 40 0 0,17-1 0 0 0,0 1 8 0 0,0-18-288 0 0,0 18-56 0 0,0-1-16 0 0,0-17 0 0 0,17 0-192 0 0,-17 0-88 0 0,0 0 8 0 0,0 0 0 0 0,0 0-944 0 0,0 0-192 0 0,18 0-40 0 0,0 0-6479 0 0</inkml:trace>
  <inkml:trace contextRef="#ctx0" brushRef="#br0" timeOffset="1603.25">2522 476 12752 0 0,'0'-17'568'0'0,"0"17"112"0"0,18 0-544 0 0,-18 0-136 0 0,0 0 0 0 0,0 0 0 0 0,0 0 952 0 0,0 17 160 0 0,-18 1 31 0 0,18 0 9 0 0,0-1-272 0 0,0 19-48 0 0,0-19-16 0 0,0 19 0 0 0,0-1-264 0 0,0 0-48 0 0,0 0-16 0 0,18 1 0 0 0,-18-1-296 0 0,0 0-64 0 0,0-17-16 0 0,0 17 0 0 0,0-17-112 0 0,18 17 0 0 0,-18-35 0 0 0,0 18 0 0 0,0-18-216 0 0,0 0-8 0 0,0 0-8 0 0,0 0 0 0 0,0-18 40 0 0,17 18 0 0 0,-17-35 8 0 0,0 17 0 0 0,18-17 184 0 0,-18 17-88 0 0,18-35 88 0 0,-1 18-64 0 0,1 0-32 0 0,0 17 0 0 0,-18-35 0 0 0,17 36 0 0 0,1-19 0 0 0,-1 19 0 0 0,1-19 0 0 0,-18 36 0 0 0,18-17-608 0 0,-18-1-128 0 0,17 0-32 0 0</inkml:trace>
  <inkml:trace contextRef="#ctx0" brushRef="#br0" timeOffset="2303.56">229 1958 9216 0 0,'0'0'816'0'0,"0"0"-656"0"0,0 0-160 0 0,0 18 0 0 0,0-18 1592 0 0,0 0 280 0 0,0 17 56 0 0,0 19 15 0 0,0-19-991 0 0,0 19-200 0 0,0-1-40 0 0,18 0-8 0 0,-18 0-256 0 0,18 1-48 0 0,-18-1-16 0 0,0 0 0 0 0,17 1-176 0 0,1-1-40 0 0,-18 0-8 0 0,18 0 0 0 0,-18 1-80 0 0,17-19-16 0 0,-17 1-64 0 0,18 17 96 0 0,-18-35-32 0 0,17 18-64 0 0,-17-1 88 0 0,0-17-88 0 0,18 0 136 0 0,0-17-24 0 0,-18-1-8 0 0,17 18 0 0 0,1-17 32 0 0,-18-1 8 0 0,18-17 0 0 0,-18 17 0 0 0,17-17-144 0 0,1 17 0 0 0,-18-17 0 0 0,18 0 0 0 0,-18-1 0 0 0,17 19 0 0 0,1-36 0 0 0,-18 35 0 0 0,17-17-208 0 0,-17 17-48 0 0,18-17 0 0 0,-18 17-8 0 0,0 1-800 0 0,18-1-160 0 0,-1 0-32 0 0,-17 18-6807 0 0</inkml:trace>
  <inkml:trace contextRef="#ctx0" brushRef="#br0" timeOffset="2635.66">670 2311 7832 0 0,'0'0'696'0'0,"0"0"-560"0"0,0 0-136 0 0,0 0 0 0 0,0 0 1536 0 0,0 0 272 0 0,0 0 56 0 0,18 0 16 0 0,0 0-985 0 0,-1 0-191 0 0,-17 0-32 0 0,18-18-16 0 0,0 18-232 0 0,-1-17-40 0 0,1 17-16 0 0,17-18 0 0 0,-17 18-248 0 0,-18-18-56 0 0,17 1 0 0 0,1 17-64 0 0,0-18 96 0 0,-1 0-32 0 0,1 18 0 0 0,0-17-64 0 0,-1-1 88 0 0,-17 1-88 0 0,0 17 80 0 0,18-18-80 0 0,-18 0 0 0 0,0 1 64 0 0,0 17-64 0 0,0-18 0 0 0,0 18 0 0 0,0-18 0 0 0,-18 18 0 0 0,1 0 0 0 0,-1-17 0 0 0,18 17 64 0 0,-18 0-64 0 0,1 17 0 0 0,-1-17 160 0 0,0 18-8 0 0,1-18-8 0 0,-1 18 0 0 0,-17-1 48 0 0,35 19 16 0 0,-18-19 0 0 0,1 1 0 0 0,17-1 32 0 0,-18 19 8 0 0,0-19 0 0 0,18 1 0 0 0,0 0 16 0 0,0 17 8 0 0,0-17 0 0 0,0-1 0 0 0,18 1-120 0 0,0-1-24 0 0,-18 1-8 0 0,17 0 0 0 0,1-18-120 0 0,-1 17 0 0 0,1 1 0 0 0,17-18 0 0 0,-17 18-856 0 0,0-18-216 0 0,17 0-48 0 0,0 0-4879 0 0,0-18-977 0 0</inkml:trace>
  <inkml:trace contextRef="#ctx0" brushRef="#br0" timeOffset="2888.76">1394 2099 3680 0 0,'0'0'160'0'0,"0"0"40"0"0,0 0-200 0 0,0 0 0 0 0,0-17 0 0 0,0 17 0 0 0,-18 0 3240 0 0,18 17 608 0 0,-18-17 120 0 0,1 0 31 0 0,17 18-2671 0 0,-18 0-528 0 0,0-1-112 0 0,1-17-16 0 0,-1 35-352 0 0,18-17-64 0 0,-18 0-8 0 0,1 17-8 0 0,-1-17-32 0 0,0-1-8 0 0,18 1 0 0 0,0 0 0 0 0,-17-1-88 0 0,17 1-16 0 0,0-1-8 0 0,0 1 0 0 0,0 0-88 0 0,0-1 0 0 0,0-17 0 0 0,17 18 0 0 0,-17 0 0 0 0,18-18 0 0 0,0 0 0 0 0,-1 17 0 0 0,-17-17-912 0 0,18 0-200 0 0,0 0-40 0 0,-1 0-7631 0 0</inkml:trace>
  <inkml:trace contextRef="#ctx0" brushRef="#br0" timeOffset="3089.25">1358 2205 16727 0 0,'-17'0'736'0'0,"17"0"160"0"0,0 0-712 0 0,0 0-184 0 0,0 0 0 0 0,0 0 0 0 0,0 0 704 0 0,0 0 112 0 0,0 0 16 0 0,0 0 8 0 0,17 0-232 0 0,1 0-56 0 0,0-18-8 0 0,-1 18 0 0 0,1 0-392 0 0,17-17-88 0 0,-17 17-64 0 0,17-18 96 0 0,0 18-96 0 0,1 0 0 0 0,-19 0 0 0 0,18 0 64 0 0,1 0-192 0 0,-1-17-32 0 0,-17 17-16 0 0,17 0 0 0 0,-17 0-720 0 0,17 0-136 0 0,-18 0-32 0 0,19 0-7335 0 0</inkml:trace>
  <inkml:trace contextRef="#ctx0" brushRef="#br0" timeOffset="3490.63">1817 1729 12928 0 0,'0'0'576'0'0,"0"0"112"0"0,0 0-552 0 0,0 0-136 0 0,0 0 0 0 0,0 0 0 0 0,0 17 832 0 0,-18 1 128 0 0,1 0 31 0 0,17-1 9 0 0,0 1-240 0 0,-18 17-56 0 0,18 1 0 0 0,-18-1-8 0 0,18 0-344 0 0,0 0-72 0 0,-17 1-16 0 0,17-1 0 0 0,0 0-8 0 0,0 1 0 0 0,0-1 0 0 0,0 0 0 0 0,17 0-136 0 0,-17 1-32 0 0,0-19-8 0 0,0 19 0 0 0,18-19-80 0 0,-18 1 0 0 0,0-1 0 0 0,18 1 0 0 0,-18-18-128 0 0,17 0-64 0 0,-17 0-8 0 0,18 0-8 0 0,-1 0-344 0 0,-17 0-72 0 0,18-18-16 0 0,0 18 0 0 0,-1-35 112 0 0,1 18 16 0 0,0-1 8 0 0,-18 0 0 0 0,17 1 288 0 0,1-1 56 0 0,-18-17 16 0 0,18 17 0 0 0,-18 18 144 0 0,17-18 0 0 0,-17 18 0 0 0,0 0 0 0 0,0 0 224 0 0,0 0 40 0 0,0 0 16 0 0,0 18 0 0 0,0 0 56 0 0,0-1 16 0 0,0 1 0 0 0,0 0 0 0 0,0-1-32 0 0,0 1-8 0 0,0-18 0 0 0,18 18 0 0 0,-18-1-112 0 0,18-17-16 0 0,-18 0-8 0 0,17 0 0 0 0,1 0-176 0 0,-1 0 0 0 0,1 0 0 0 0,0-17 0 0 0,-18 17 0 0 0,17-18-64 0 0,1 0 0 0 0,0 1 0 0 0,-1-1 64 0 0,-17-17 0 0 0,0 17 0 0 0,0 0 64 0 0,0 1 16 0 0,0-1 8 0 0,0 1 0 0 0,-17-1 0 0 0,17 0 80 0 0,-18 18 24 0 0,0-17 0 0 0,1 17 0 0 0,-1 0-192 0 0,18 0 0 0 0,-18 0 0 0 0,1 0 64 0 0,-1 0-1040 0 0,18 0-208 0 0,0 0-32 0 0,0 0-6791 0 0</inkml:trace>
  <inkml:trace contextRef="#ctx0" brushRef="#br0" timeOffset="3991.67">2311 1940 8288 0 0,'0'0'736'0'0,"0"0"-584"0"0,0 0-152 0 0,17 18 0 0 0,-17 0 1872 0 0,0-1 344 0 0,0 1 72 0 0,0 0 15 0 0,18-1-1151 0 0,-18 19-224 0 0,0-19-40 0 0,0 19-16 0 0,0-1-288 0 0,0-18-56 0 0,0 19-16 0 0,-18-19 0 0 0,18 1-368 0 0,0 0-80 0 0,0-1-64 0 0,0 1 96 0 0,0 0-32 0 0,0-1 0 0 0,0-17 0 0 0,0 0 0 0 0,0 0-64 0 0,0 0 0 0 0,0 0 0 0 0,0-17-88 0 0,18 17 88 0 0,-18-18 0 0 0,0 0 80 0 0,0 1-80 0 0,0-19 0 0 0,0 19 64 0 0,0-19-64 0 0,18 19 0 0 0,-18-18-128 0 0,17 17-40 0 0,-17 0-16 0 0,18 1 0 0 0,-18-1-160 0 0,18 0-32 0 0,-1 1-8 0 0,1 17 0 0 0,-1-18-320 0 0,1 0-72 0 0,0 18-16 0 0,-1-17 0 0 0,1 17-168 0 0,17 0-32 0 0,-35-18 1 0 0,36 18-9 0 0,-19-18 160 0 0,1 18 32 0 0,0 0 8 0 0,-1 0 0 0 0,1-17 584 0 0,-1 17 120 0 0,-17 0 32 0 0,18-18 0 0 0,-18 18 1120 0 0,0 0 232 0 0,0 0 48 0 0,0 0 7 0 0,0 0-255 0 0,0 0-56 0 0,0 0-8 0 0,0 0 0 0 0,-18 18-496 0 0,18-18-104 0 0,-17 0-16 0 0,-1 17-8 0 0,18-17-208 0 0,-17 18-32 0 0,-1 0-16 0 0,0-18 0 0 0,18 17-144 0 0,-17 1 64 0 0,17 0-64 0 0,0-1 0 0 0,0 1 0 0 0,0 0 0 0 0,0-1 0 0 0,0 19 0 0 0,17-19 0 0 0,1 1 0 0 0,0-1-64 0 0,-1 1 64 0 0,1 0 0 0 0,-1-1 80 0 0,1 1-16 0 0,0-18 0 0 0,17 18 120 0 0,-17-1 16 0 0,-1-17 8 0 0,1 18 0 0 0,0 0-8 0 0,-1-18 0 0 0,-17 0 0 0 0,18 17 0 0 0,-18 1-40 0 0,0-1 0 0 0,0-17-8 0 0,-18 18 0 0 0,1 0-56 0 0,-1-1-16 0 0,0-17 0 0 0,-17 18 0 0 0,17 0-288 0 0,-17-18-56 0 0,17 0-16 0 0,-17 17-6480 0 0,0-17-1303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19.981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0 0 18055 0 0,'36'0'800'0'0,"-19"0"160"0"0,-17 0-768 0 0,0 0-192 0 0,18 18 0 0 0,0-18 0 0 0,-18 17 328 0 0,0 19 24 0 0,0-36 8 0 0,0 17 0 0 0,0 19 120 0 0,0-19 32 0 0,0 19 0 0 0,-18-19 0 0 0,18 1-96 0 0,0 17-24 0 0,-18-17 0 0 0,18-1 0 0 0,0 1-328 0 0,-17 0-64 0 0,17-1 0 0 0,0-17 0 0 0,-18 18-1144 0 0,18 0-200 0 0,0-18-48 0 0,-18 0-7231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20.250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0 177 21167 0 0,'0'0'464'0'0,"0"0"96"0"0,0-18 16 0 0,0 0 24 0 0,18 18-480 0 0,-18-17-120 0 0,0-1 0 0 0,17 1 0 0 0,1 17 344 0 0,-18-18 40 0 0,18 18 16 0 0,-18-18 0 0 0,35 1-280 0 0,-17 17-56 0 0,-1-18-64 0 0,-17 18 88 0 0,18 0-600 0 0,0 0-128 0 0,17-18-16 0 0,-18 18-8 0 0,-17 0-1088 0 0,18 0-216 0 0,35 0-48 0 0,-18 0 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20.504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36 89 15664 0 0,'0'0'344'0'0,"0"17"71"0"0,0 1 9 0 0,0 0 24 0 0,0-1-360 0 0,0 1-88 0 0,0 0 0 0 0,0-1 0 0 0,0 1 928 0 0,0-1 176 0 0,0 19 32 0 0,0-36 8 0 0,0 17-560 0 0,0-17-104 0 0,-18 18-32 0 0,18 0 0 0 0,0-18-448 0 0,0 0 0 0 0,0 0 0 0 0,0 0-88 0 0,-18 0 88 0 0,18 0 0 0 0,0 0 0 0 0,0 0 0 0 0,0 0 0 0 0,0 0 0 0 0,0-18 0 0 0,0 18 0 0 0,0-18 0 0 0,0 1 0 0 0,0-1 0 0 0,0 0 0 0 0,0-17 0 0 0,18 18 0 0 0,-18-1 0 0 0,18-17 0 0 0,-1 17 0 0 0,-17-17-80 0 0,18 17 80 0 0,-18 0-80 0 0,18 1 80 0 0,-1 17 0 0 0,1-18 80 0 0,-18 18-80 0 0,18-18 0 0 0,-1 36 0 0 0,1-18 0 0 0,-18 18 0 0 0,17-18 296 0 0,1 17 16 0 0,-18 1 0 0 0,0 17 0 0 0,18-17-152 0 0,-18 0-32 0 0,0 17-8 0 0,0-17 0 0 0,0-1-32 0 0,0 18-8 0 0,0 1 0 0 0,0-19 0 0 0,0 1-80 0 0,0 0 0 0 0,0-18 0 0 0,0 17 0 0 0,0 1-816 0 0,0-18-176 0 0,0 0-40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21.422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459 300 12440 0 0,'0'0'272'0'0,"0"0"56"0"0,0 0 16 0 0,0 0 8 0 0,0 0-288 0 0,0 0-64 0 0,0-17 0 0 0,0 17 0 0 0,0-18 256 0 0,0 18 32 0 0,18-18 0 0 0,-18 1 8 0 0,0-1-128 0 0,0 0-24 0 0,0 1-8 0 0,18-1 0 0 0,-36 18 208 0 0,18-18 40 0 0,0 1-1 0 0,0-1 9 0 0,0 18 216 0 0,-18-17 32 0 0,18-1 16 0 0,0 0 0 0 0,0 18-184 0 0,-17-17-40 0 0,17 17-8 0 0,-18-18 0 0 0,18 18-128 0 0,-17-18-24 0 0,17 18-8 0 0,-18 0 0 0 0,0 0-112 0 0,18 0-24 0 0,-17 0-8 0 0,-1 0 0 0 0,18 0-120 0 0,-18 18 64 0 0,18-18-64 0 0,0 0 0 0 0,0 18 0 0 0,0-1 0 0 0,0 1 0 0 0,0 0 0 0 0,0 17 0 0 0,0-18 0 0 0,0 1 0 0 0,18 17 0 0 0,-18 1 72 0 0,0-1 48 0 0,18-17 8 0 0,-18 17 0 0 0,0 18 32 0 0,0-36 0 0 0,0 36 8 0 0,0-35 0 0 0,0 17-24 0 0,0-17-8 0 0,-18 17 0 0 0,18-17 0 0 0,0-1-48 0 0,-18 1-16 0 0,18 0 0 0 0,-17-18 0 0 0,17 17-8 0 0,-18-17-64 0 0,18 0 96 0 0,-18 18-32 0 0,1-18-64 0 0,-1-18-128 0 0,0 18 32 0 0,1 0 8 0 0,-18 0-192 0 0,17 0-40 0 0,0-17 0 0 0,-17 17-8 0 0,17-18 264 0 0,1 18 64 0 0,-1 0 0 0 0,0 0 0 0 0,18-18 0 0 0,-17 18 0 0 0,17 0 0 0 0,0 0 0 0 0,0 0 0 0 0,0 0 0 0 0,0 0 0 0 0,0 0 0 0 0,0 18 0 0 0,0 0 0 0 0,17-18 0 0 0,1 17 0 0 0,0 1 0 0 0,-1 0 0 0 0,1 17 0 0 0,0-17 0 0 0,17-1 0 0 0,-17 1 112 0 0,-1 17-24 0 0,1-17-8 0 0,-1 17 8 0 0,1-17 0 0 0,-18 17 0 0 0,18 0 0 0 0,-18-17 80 0 0,17-1 24 0 0,-17 36 0 0 0,18-35 0 0 0,-18 17-40 0 0,0-17-8 0 0,0 17 0 0 0,0 0 0 0 0,0-17-144 0 0,0 17 0 0 0,0-17 0 0 0,-18 0 0 0 0,18-1-960 0 0,0 1-192 0 0,-17 0-32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22.008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18 36 19375 0 0,'0'0'424'0'0,"0"0"88"0"0,0 0 24 0 0,0 0 8 0 0,0 0-432 0 0,18 17-112 0 0,-18 1 0 0 0,0 0 0 0 0,17-1 600 0 0,-17 1 96 0 0,0 17 16 0 0,-17 0 8 0 0,17 1-216 0 0,0-1-48 0 0,0 0-8 0 0,0 1 0 0 0,-18-1-160 0 0,18 0-32 0 0,0-17 0 0 0,0 17-8 0 0,-18-17-248 0 0,18 17 0 0 0,0-17 0 0 0,0-1 0 0 0,0 1 64 0 0,0-18-64 0 0,0 17 88 0 0,0-17-88 0 0,0 0-104 0 0,0 0-80 0 0,0 0-8 0 0,0 0-8 0 0,18-17-96 0 0,-18-1-24 0 0,0 18 0 0 0,18-35 0 0 0,-18 0 56 0 0,17-1 8 0 0,-17 19 0 0 0,18-36 0 0 0,-18 18-32 0 0,18-18-8 0 0,-1 0 0 0 0,1 17 0 0 0,0 1 216 0 0,-1 0 80 0 0,1 0 0 0 0,-1 17-72 0 0,1-17 280 0 0,0 17 56 0 0,-1 18 16 0 0,-17-18 0 0 0,18 18 8 0 0,0 0 8 0 0,-1 18 0 0 0,-17 0 0 0 0,0-1-56 0 0,18 1-16 0 0,-18 0 0 0 0,0-1 0 0 0,18 1-80 0 0,-18 17-16 0 0,0-17-8 0 0,0-1 0 0 0,0 19-48 0 0,0-1-8 0 0,0-17 0 0 0,0-1 0 0 0,0 1-64 0 0,0 0 64 0 0,0-18-64 0 0,0 17 64 0 0,0 1-64 0 0,0-18-112 0 0,0 0 24 0 0,0 0 8 0 0,0 0-168 0 0,0 0-32 0 0,0 0-8 0 0,17-18 0 0 0,-17 1 96 0 0,18-1 24 0 0,-18 0 0 0 0,17 1 0 0 0,-17-1 168 0 0,18-17-88 0 0,0-1 88 0 0,-1 19-64 0 0,-17-1 64 0 0,18 0 96 0 0,0 1-16 0 0,-1 17-8 0 0,1-18-72 0 0,0 1 64 0 0,-18 17-64 0 0,17 0 64 0 0,1 0 200 0 0,-1 0 40 0 0,1 17 8 0 0,0-17 0 0 0,-18 18-152 0 0,17-18-24 0 0,1 17-8 0 0,-18 19 0 0 0,0-36 48 0 0,18 17 8 0 0,-18 19 0 0 0,0-19 0 0 0,0 1-56 0 0,17 0 0 0 0,-17-1-8 0 0,0 1 0 0 0,0 0-120 0 0,0-1 0 0 0,0 1-72 0 0,-17-18 72 0 0,17 17-1120 0 0,0-17-184 0 0,0 0-32 0 0</inkml:trace>
  <inkml:trace contextRef="#ctx0" brushRef="#br0" timeOffset="262.8">1059 371 11520 0 0,'17'0'1024'0'0,"-17"17"-824"0"0,0-17-200 0 0,18 18 0 0 0,-18-18 1704 0 0,18 18 303 0 0,-18-1 57 0 0,0-17 16 0 0,0 18-1088 0 0,0 0-208 0 0,0-1-48 0 0,-18 1 0 0 0,18 0-360 0 0,-18-1-72 0 0,1 18-16 0 0,-1-17 0 0 0,0 17-216 0 0,1-17-72 0 0,-1 0 0 0 0,1-1 0 0 0,-1 1-496 0 0,0 17-152 0 0,1-17-32 0 0,-1-1-5640 0 0,0-17-1127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22.609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54 371 20471 0 0,'0'0'448'0'0,"0"0"96"0"0,0 18 24 0 0,0-18 8 0 0,18 17-464 0 0,-18 19-112 0 0,0-19 0 0 0,0 1 0 0 0,0 17 512 0 0,0-17 72 0 0,-18 17 24 0 0,18-17 0 0 0,0 0-240 0 0,0 17-48 0 0,0-18 0 0 0,0 19-8 0 0,-18-19-248 0 0,18 1-64 0 0,0 17 0 0 0,0-17 0 0 0,-17 0 0 0 0,17-1 0 0 0,0 1 0 0 0,-18-1 0 0 0,18-17-72 0 0,0 18 72 0 0,0-18-80 0 0,0 0 80 0 0,0 0-304 0 0,0 0-16 0 0,0-18 0 0 0,0 1 0 0 0,18-1 184 0 0,-18 1 32 0 0,17-19 8 0 0,1 1 0 0 0,-18 17 96 0 0,18-17-72 0 0,-1 0 72 0 0,1 0-64 0 0,-1-1 64 0 0,1 1 0 0 0,0 0 0 0 0,-1 17 0 0 0,1 0 64 0 0,0-17 24 0 0,-1 17 8 0 0,1 1 0 0 0,0-1 192 0 0,-1 18 32 0 0,1 0 16 0 0,-18 0 0 0 0,17 0-184 0 0,-17 0-40 0 0,18 18-8 0 0,-18-18 0 0 0,18 17 32 0 0,-18 19 8 0 0,0-19 0 0 0,0 1 0 0 0,-18 17-16 0 0,18 1 0 0 0,0-19 0 0 0,0 19 0 0 0,0-19-128 0 0,0 18 64 0 0,0-17-64 0 0,0 17 0 0 0,-18-17 0 0 0,18 0-160 0 0,18-1 16 0 0,-18 1 8 0 0,0 0-664 0 0,0-18-136 0 0,0 0-24 0 0,0 0-8 0 0,0 0-824 0 0,0 0-168 0 0</inkml:trace>
  <inkml:trace contextRef="#ctx0" brushRef="#br0" timeOffset="531.75">460 124 11312 0 0,'0'0'504'0'0,"0"0"104"0"0,0 0-488 0 0,0 0-120 0 0,0 0 0 0 0,17-17 0 0 0,-17-1 952 0 0,0 18 168 0 0,18 0 32 0 0,-18-18-1 0 0,17 18-127 0 0,-17-17-32 0 0,18-1-8 0 0,0 18 0 0 0,-1 0-400 0 0,-17-18-72 0 0,18 18-24 0 0,0 0 0 0 0,-1 0-48 0 0,19-17-16 0 0,-36 17 0 0 0,17 0 0 0 0,1 0-264 0 0,0 0-64 0 0,-1 17 0 0 0,-17-17-8 0 0,0 0-88 0 0,0 18 0 0 0,18-18 0 0 0,-18 18 0 0 0,-18-1 240 0 0,18 1 8 0 0,0 17 0 0 0,-17-17 0 0 0,-1 0-248 0 0,18 17 64 0 0,-18 0-64 0 0,1-17 0 0 0,17 17 0 0 0,0-17 0 0 0,-18-1 0 0 0,18 1 0 0 0,0 17 0 0 0,0-17 0 0 0,0-18 0 0 0,18 17 0 0 0,-18 1-208 0 0,0 0-40 0 0,17-18-8 0 0,-17 0 0 0 0,0 0 256 0 0,18 0 0 0 0,0 0 0 0 0,-1 0 0 0 0,1-18 0 0 0,-18 18 0 0 0,17-18 0 0 0,19 1 0 0 0,-36 17 0 0 0,17-18 0 0 0,1 1 0 0 0,-18 17 0 0 0,18-18 0 0 0,-1 18 0 0 0,-17-18 0 0 0,0 18 0 0 0,0 0-72 0 0,0 0 8 0 0,0 0 0 0 0,0 18 0 0 0,0-18 64 0 0,0 18-64 0 0,0-1 64 0 0,-17 1-64 0 0,17-1 64 0 0,0 19 0 0 0,0-19 0 0 0,0 1 0 0 0,0 17 0 0 0,0 1 0 0 0,0-19 0 0 0,0 19 0 0 0,0-1 64 0 0,17-18 24 0 0,-17 19 8 0 0,18-1 0 0 0,-18 0-96 0 0,0 1 0 0 0,18-1 0 0 0,-18 0 0 0 0,17 0 0 0 0,-17 1 0 0 0,0-1 0 0 0,0 0 0 0 0,18 0 80 0 0,-18 18 24 0 0,0-17 8 0 0,0-19 0 0 0,0 19-112 0 0,0-1 0 0 0,-18 0 0 0 0,18-17 0 0 0,0-1 0 0 0,-17 19 0 0 0,-1-19 0 0 0,0 1 0 0 0,1 0 0 0 0,-1-1 0 0 0,0-17 0 0 0,-17 0 0 0 0,17 0 0 0 0,-17 0 0 0 0,0-17 0 0 0,17-1 0 0 0,-17 0-832 0 0,0 1-184 0 0,-1-1-40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7:08:52.633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1500 1393 17103 0 0,'0'0'376'0'0,"17"-17"72"0"0,-17 17 24 0 0,0-18 8 0 0,18 1-384 0 0,-18-1-96 0 0,0 0 0 0 0,0 1 0 0 0,0-1 512 0 0,0 0 72 0 0,-18 1 24 0 0,18-1 0 0 0,0 18-232 0 0,-17-18-48 0 0,17 1-8 0 0,-18-1 0 0 0,1 1 32 0 0,-19 17 8 0 0,19-18 0 0 0,-1 18 0 0 0,0-18-296 0 0,-17 18-64 0 0,17 0 0 0 0,-17 0 0 0 0,0 18 0 0 0,17-18 0 0 0,-17 18 0 0 0,0-1 0 0 0,-1 1 0 0 0,1-18 0 0 0,0 35 0 0 0,17-17-80 0 0,-17-1 80 0 0,17 1 0 0 0,-17 17 0 0 0,17-17-64 0 0,1 0 64 0 0,-1-1-64 0 0,0 18 64 0 0,18-17-64 0 0,0 0-144 0 0,-17-1-24 0 0,34 19-8 0 0,-17-19 0 0 0,0 19-16 0 0,18-19-8 0 0,0 1 0 0 0,-1 0 0 0 0,1-1 136 0 0,17 1 24 0 0,1-1 8 0 0,-1-17 0 0 0,0 18 96 0 0,0 0 0 0 0,1-18 0 0 0,-1 0 0 0 0,0 17 96 0 0,1-17 64 0 0,16 18 8 0 0,-16-18 8 0 0,-19 18-176 0 0,19-18 0 0 0,-1 17 0 0 0,-17-17 0 0 0,-1 18 88 0 0,-17 0-24 0 0,18-1 0 0 0,-18 1 0 0 0,0-1 8 0 0,0 1 0 0 0,0 17 0 0 0,0-17 0 0 0,-18 0 32 0 0,-17 17 8 0 0,17-17 0 0 0,1-1 0 0 0,-1 1-48 0 0,-17 17-64 0 0,17-17 88 0 0,-17-1-88 0 0,0 1 88 0 0,17 0-88 0 0,-17-18 80 0 0,17 17-80 0 0,-17-17 64 0 0,17 18-64 0 0,0-18 0 0 0,-17 0 72 0 0,17 0-72 0 0,-17-18 0 0 0,18 18 0 0 0,-1-17 0 0 0,18-1-1088 0 0,-18 0-176 0 0,18 1-40 0 0</inkml:trace>
  <inkml:trace contextRef="#ctx0" brushRef="#br0" timeOffset="385.06">1764 1058 11520 0 0,'0'0'1024'0'0,"0"0"-824"0"0,0 0-200 0 0,0 0 0 0 0,0 0 832 0 0,0 0 120 0 0,0 0 24 0 0,0 0 7 0 0,0 18-143 0 0,0 0-24 0 0,0-1-8 0 0,18 1 0 0 0,-18 0-288 0 0,0 17-56 0 0,0 0-16 0 0,0 0 0 0 0,18 18-160 0 0,-18 0-40 0 0,0-18-8 0 0,17 18 0 0 0,-17 0-144 0 0,18 0-24 0 0,-18 0-8 0 0,18 18 0 0 0,-18-18-64 0 0,0 0 0 0 0,17-18 72 0 0,-17 18-72 0 0,18 0 0 0 0,-18-18 0 0 0,0 0 0 0 0,18-17 64 0 0,-18 17 24 0 0,17-17 8 0 0,-17 17 0 0 0,0-35 0 0 0,0 18 48 0 0,0-18 16 0 0,0 0 0 0 0,0 0 0 0 0,0-18 56 0 0,18 18 8 0 0,-18-18 8 0 0,0 1 0 0 0,0-1-8 0 0,17-17 0 0 0,-17 0 0 0 0,18-1 0 0 0,-18 1-80 0 0,0-18-16 0 0,18 18-8 0 0,-1 0 0 0 0,-17-18-8 0 0,18 0 0 0 0,0 0 0 0 0,-18 18 0 0 0,17-1-32 0 0,1-17-8 0 0,0 18 0 0 0,-18 0 0 0 0,17-1-72 0 0,1 1 0 0 0,-18 18 0 0 0,17-1 0 0 0,1-17 0 0 0,-18 35 0 0 0,18-18 0 0 0,-18 0 0 0 0,0 18-704 0 0,17 0-128 0 0,-17 0-24 0 0,18 0-5864 0 0,-18 0-1167 0 0</inkml:trace>
  <inkml:trace contextRef="#ctx0" brushRef="#br0" timeOffset="632.15">2346 1288 6912 0 0,'0'0'304'0'0,"0"0"64"0"0,0 0-296 0 0,0 0-72 0 0,0 0 0 0 0,0 0 0 0 0,0 0 2488 0 0,18 0 480 0 0,-36 17 96 0 0,18 1 15 0 0,0 17-2007 0 0,0-17-400 0 0,0-1-88 0 0,0 19-8 0 0,0-19-16 0 0,0 19 0 0 0,0-1 0 0 0,0 0 0 0 0,-17 1-128 0 0,17-1-24 0 0,0 0-8 0 0,0 0 0 0 0,0 18-400 0 0,0-17-88 0 0,17-1-8 0 0,-17 18-8 0 0,0-18-96 0 0,0 0-24 0 0,0 1 0 0 0,0-1 0 0 0,18 0-304 0 0,-18-17-64 0 0,0-1-16 0 0,0 1 0 0 0,0-18-928 0 0,0 0-192 0 0,0 0-40 0 0</inkml:trace>
  <inkml:trace contextRef="#ctx0" brushRef="#br0" timeOffset="933.24">2241 1305 14800 0 0,'17'-17'656'0'0,"-17"-1"136"0"0,18 0-632 0 0,0 18-160 0 0,-1-17 0 0 0,1-1 0 0 0,-1 0 799 0 0,1 1 137 0 0,17 17 24 0 0,-17-18 8 0 0,17 18-104 0 0,1-17-16 0 0,-1 17-8 0 0,-17 0 0 0 0,17 17-296 0 0,0-17-64 0 0,0 18-16 0 0,-17-18 0 0 0,17 35-168 0 0,1-17-32 0 0,-1-1-8 0 0,-18 19 0 0 0,1-19-96 0 0,17 19-16 0 0,-17-19-8 0 0,0 18 0 0 0,-1 1-64 0 0,1-1-8 0 0,-18 0-64 0 0,0 1 96 0 0,0-1-16 0 0,-18 0-8 0 0,18 0 0 0 0,-17 1 0 0 0,-1-1 56 0 0,0 0 16 0 0,-17 1 0 0 0,17-1 0 0 0,1-18-208 0 0,-18 19-48 0 0,17-19-8 0 0,-17 1 0 0 0,-1 0-56 0 0,19-1-16 0 0,-19-17 0 0 0,1 0 0 0 0,18 0-728 0 0,-19 0-144 0 0,19 0-32 0 0,-1-17-8575 0 0</inkml:trace>
  <inkml:trace contextRef="#ctx0" brushRef="#br0" timeOffset="6066.83">3863 1623 11808 0 0,'-17'0'520'0'0,"17"0"112"0"0,0 0-504 0 0,0 0-128 0 0,0 0 0 0 0,0 0 0 0 0,17 17 336 0 0,1-17 48 0 0,-18 0 0 0 0,18 0 8 0 0,-1 18 88 0 0,19-18 8 0 0,-19 0 8 0 0,1 0-1 0 0,0 0-55 0 0,-1 0-16 0 0,18 0 0 0 0,1 0 0 0 0,-19-18-104 0 0,19 18-32 0 0,-1 0 0 0 0,0-17 0 0 0,0 17-88 0 0,1-18-16 0 0,-19 18-8 0 0,19-17 0 0 0,-1-1-176 0 0,0 0 0 0 0,-17 18 0 0 0,0-17-64 0 0,-1-1 64 0 0,1 0 0 0 0,-1 18 80 0 0,-17-17-80 0 0,0-1 72 0 0,0 0-72 0 0,18 1 64 0 0,-18 17-64 0 0,-18-18 0 0 0,1 0 0 0 0,17 1 0 0 0,-18 17 0 0 0,1-18 0 0 0,-19 18-88 0 0,19 0 8 0 0,-1 0 0 0 0,0 0-192 0 0,-17 0-40 0 0,0 0-8 0 0,17 18 0 0 0,-17-18 200 0 0,0 17 40 0 0,17 1 8 0 0,-17 0 0 0 0,17-1 72 0 0,0 1 88 0 0,1 0-24 0 0,-1-1 0 0 0,0 19 96 0 0,18-19 8 0 0,-17 1 8 0 0,-1 17 0 0 0,18 0-24 0 0,0 1-8 0 0,0-19 0 0 0,0 19 0 0 0,18-1-32 0 0,-1-17-8 0 0,-17 17 0 0 0,36 0 0 0 0,-19-17 16 0 0,1-1 0 0 0,17 1 0 0 0,1 0 0 0 0,-1-1-40 0 0,0-17-8 0 0,0 0 0 0 0,1 0 0 0 0,-1 0-72 0 0,0-17 0 0 0,18-1 72 0 0,-18 0-72 0 0,-17-17 0 0 0,17 17 0 0 0,1-17 0 0 0,-1 0 0 0 0,-17 0 0 0 0,17-18 0 0 0,-18 17 0 0 0,1 1 0 0 0,0 0 96 0 0,-1 0-8 0 0,-17-1-8 0 0,18 1 0 0 0,0 0 88 0 0,-18 17 24 0 0,0-17 0 0 0,17 17 0 0 0,-17 18 64 0 0,0-17 8 0 0,0-1 8 0 0,0 18 0 0 0,0 0 8 0 0,0 0 0 0 0,0 18 0 0 0,0-1 0 0 0,0-17-144 0 0,18 18-24 0 0,-18-1-8 0 0,18 1 0 0 0,-1 17 0 0 0,1-17 0 0 0,-1 17 0 0 0,1-17 0 0 0,17 0-24 0 0,1 17-8 0 0,-19 0 0 0 0,19-17 0 0 0,-1 17 32 0 0,0-17 8 0 0,0 17 0 0 0,-17-17 0 0 0,17-1-448 0 0,1 19-88 0 0,-19-36-24 0 0,1 17 0 0 0,0-17-1568 0 0,-1 18-320 0 0</inkml:trace>
  <inkml:trace contextRef="#ctx0" brushRef="#br0" timeOffset="6320.89">5275 1358 18831 0 0,'-36'0'832'0'0,"36"0"176"0"0,-35 0-808 0 0,35 0-200 0 0,-18 0 0 0 0,1 18 0 0 0,-19-18 328 0 0,19 17 24 0 0,-18 19 8 0 0,17-19 0 0 0,-17 19 88 0 0,-1-1 24 0 0,19 0 0 0 0,-19 1 0 0 0,1-1-216 0 0,17 18-48 0 0,-17-18-8 0 0,0 0 0 0 0,17 18-200 0 0,1-18 0 0 0,-1 1 0 0 0,-17-1 0 0 0,17-17-544 0 0,18 17-160 0 0,-18 0-24 0 0,18-35-8551 0 0</inkml:trace>
  <inkml:trace contextRef="#ctx0" brushRef="#br0" timeOffset="6567.91">5645 1288 17503 0 0,'0'0'1560'0'0,"0"17"-1248"0"0,0 1-248 0 0,0 0-64 0 0,0-1 448 0 0,0 18 88 0 0,0 1 8 0 0,-18-19 8 0 0,18 19-360 0 0,-17-1-64 0 0,17 0-24 0 0,-18-17 0 0 0,18 17-104 0 0,-18 0-64 0 0,18 1 64 0 0,0-1-104 0 0,-17 0-640 0 0,17 1-128 0 0,0-19-24 0 0,0 1-6943 0 0</inkml:trace>
  <inkml:trace contextRef="#ctx0" brushRef="#br0" timeOffset="6568.91">5751 970 20703 0 0,'0'0'920'0'0,"0"0"184"0"0,0 0-880 0 0,0 0-224 0 0,0 0 0 0 0,0 0 0 0 0,-18 18 0 0 0,18-1 64 0 0,0-17-64 0 0,0 36 0 0 0,0-19-728 0 0,18 1-184 0 0,-18 17-40 0 0,17-17-8 0 0,-17 0-312 0 0,36 17-64 0 0,-36 0-7 0 0</inkml:trace>
  <inkml:trace contextRef="#ctx0" brushRef="#br0" timeOffset="6821.76">6174 1358 7832 0 0,'0'0'696'0'0,"0"0"-560"0"0,0 0-136 0 0,0 0 0 0 0,0 0 1680 0 0,-18 0 304 0 0,1 0 64 0 0,-1 0 15 0 0,1 0-1295 0 0,-19 0-256 0 0,1 18-48 0 0,17-18-16 0 0,-17 17-248 0 0,0 1-48 0 0,0 0-16 0 0,-1-18 0 0 0,19 17 48 0 0,-19 1 8 0 0,19 0 0 0 0,-1-1 0 0 0,0 1-256 0 0,1 0-56 0 0,17-1-8 0 0,0-17 0 0 0,0 18 208 0 0,0 0 40 0 0,17-1 8 0 0,1-17 0 0 0,0 18 48 0 0,-1-1 16 0 0,19-17 0 0 0,-1 18 0 0 0,-17-18 24 0 0,34 18 8 0 0,-34-18 0 0 0,17 17 0 0 0,1-17-128 0 0,-19 18-32 0 0,19 0 0 0 0,-19-18 0 0 0,1 17 64 0 0,-18-17 0 0 0,17 36 8 0 0,-17-36 0 0 0,-17 17 8 0 0,17 1 0 0 0,-18-1 0 0 0,1 1 0 0 0,-1 0-144 0 0,0-18 0 0 0,-17 17 64 0 0,17 1-64 0 0,-17 0-960 0 0,0-18-216 0 0,17 0-40 0 0</inkml:trace>
  <inkml:trace contextRef="#ctx0" brushRef="#br0" timeOffset="7037.45">6527 1164 14280 0 0,'0'0'1272'0'0,"18"0"-1016"0"0,-18 18-256 0 0,0-18 0 0 0,17 17 783 0 0,-17 1 113 0 0,0 0 16 0 0,0-1 8 0 0,0 19-176 0 0,0-19-32 0 0,-17 19-8 0 0,17-1 0 0 0,0 0-160 0 0,-18 0-40 0 0,18 1-8 0 0,0-1 0 0 0,0 0-328 0 0,0 1-64 0 0,18-1-8 0 0,-18 0-8 0 0,0 0-88 0 0,17 1 0 0 0,-17-1-80 0 0,18 0 80 0 0,-18 0-1184 0 0,0-17-192 0 0,0 0-40 0 0</inkml:trace>
  <inkml:trace contextRef="#ctx0" brushRef="#br0" timeOffset="7269.32">6245 1411 16583 0 0,'0'0'1472'0'0,"0"0"-1176"0"0,0 0-232 0 0,0 0-64 0 0,0 0 920 0 0,17-18 168 0 0,-17 18 40 0 0,18-17 8 0 0,0-1-560 0 0,-1 18-104 0 0,1 0-24 0 0,0-17-8 0 0,17 17-168 0 0,0-18-32 0 0,-17 18-8 0 0,17 0 0 0 0,0 18-96 0 0,1-18-16 0 0,16 0-8 0 0,-16 17 0 0 0,-1-17-896 0 0,0 0-176 0 0,1 18-40 0 0,-1-18-5360 0 0,0 17-1063 0 0</inkml:trace>
  <inkml:trace contextRef="#ctx0" brushRef="#br0" timeOffset="7522.94">7215 1341 13360 0 0,'0'0'1184'0'0,"-18"0"-944"0"0,18-18-240 0 0,-17 18 0 0 0,17 0 1192 0 0,-18 0 191 0 0,0 0 41 0 0,1-18 8 0 0,-1 18-1112 0 0,0 0-224 0 0,1 18-96 0 0,-19-18 80 0 0,19 0-80 0 0,-1 18-128 0 0,1-1 32 0 0,-1-17 8 0 0,0 0 88 0 0,1 18 0 0 0,-1-1-72 0 0,0-17 72 0 0,18 18-168 0 0,-17-18 0 0 0,17 18 0 0 0,0-18 0 0 0,0 0-408 0 0,0 0-88 0 0,17 0-8 0 0,-17 17-8 0 0,18-17 152 0 0,0 18 33 0 0,-1-18 7 0 0,1 18 0 0 0,0-1 376 0 0,-1-17 112 0 0,18 18 0 0 0,-17 0 0 0 0,17-1 376 0 0,-17 1 136 0 0,17-18 24 0 0,1 35 7 0 0,-19-17 193 0 0,18-1 32 0 0,-17 1 16 0 0,0 0 0 0 0,-1-1-176 0 0,-17 1-40 0 0,0 0-8 0 0,0-1 0 0 0,0 19-112 0 0,-17-19-32 0 0,-1 1 0 0 0,0-18 0 0 0,1 17-296 0 0,-1 1-120 0 0,-17-18 88 0 0,17 18-88 0 0,-17-18 0 0 0,17 0-80 0 0,-17 0 0 0 0,17 0 0 0 0,1 0-1168 0 0,-18-18-240 0 0</inkml:trace>
  <inkml:trace contextRef="#ctx0" brushRef="#br0" timeOffset="8327.06">8644 1658 16416 0 0,'0'0'359'0'0,"0"0"81"0"0,0 0 8 0 0,17 0 8 0 0,-17-18-360 0 0,18 1-96 0 0,-18-1 0 0 0,17 18 0 0 0,-17-17 480 0 0,0-1 88 0 0,18 0 8 0 0,-18 1 8 0 0,18-19-168 0 0,-18 19-40 0 0,0-19-8 0 0,0 19 0 0 0,0-19-240 0 0,0 19-56 0 0,-18-1-8 0 0,18-17 0 0 0,-18 17 64 0 0,1 18 16 0 0,-1-17 0 0 0,1-1 0 0 0,-1 18 128 0 0,-17 0 24 0 0,17 0 8 0 0,-17 18 0 0 0,-1-18-304 0 0,19 17 0 0 0,-18 1 0 0 0,17 17-64 0 0,-17-17 64 0 0,17 17 64 0 0,0-17-64 0 0,1 17 88 0 0,-1 0 48 0 0,0 1 16 0 0,1-19 0 0 0,-1 19 0 0 0,18-1 8 0 0,-17 0 8 0 0,17-17 0 0 0,0-1 0 0 0,0 19-88 0 0,17-19-16 0 0,-17 1-64 0 0,18 0 96 0 0,-18-18-96 0 0,17 17 0 0 0,19-17 0 0 0,-19 0 0 0 0,1 0-128 0 0,17 0 0 0 0,-17 0 0 0 0,17-17 0 0 0,0 17-32 0 0,-17-36-8 0 0,17 36 0 0 0,-17-17 0 0 0,17-19 168 0 0,-17 19-88 0 0,0-1 88 0 0,-1 0-64 0 0,1 1 64 0 0,-18-1 0 0 0,17 18 0 0 0,-17-17 0 0 0,0-1 96 0 0,0 18 16 0 0,0 0 0 0 0,0 0 0 0 0,0 0 80 0 0,0 0 8 0 0,0 0 8 0 0,0 0 0 0 0,0 0-16 0 0,-17 0-8 0 0,-1 35 0 0 0,18-35 0 0 0,0 18-184 0 0,0-1 0 0 0,0 1 0 0 0,18 0 0 0 0,-18 17 0 0 0,17-17-128 0 0,-17-1 16 0 0,18 1 8 0 0,0 0-1144 0 0,-1-1-232 0 0,-17 1-48 0 0</inkml:trace>
  <inkml:trace contextRef="#ctx0" brushRef="#br0" timeOffset="9013.98">8996 1552 8752 0 0,'0'0'776'0'0,"-17"0"-616"0"0,17 18-160 0 0,-18-18 0 0 0,0 35 2368 0 0,1-35 440 0 0,-1 35 87 0 0,18-17 17 0 0,-17 0-1936 0 0,-1-1-392 0 0,18 19-72 0 0,0-19-24 0 0,-18 1-272 0 0,18 0-56 0 0,0-1-16 0 0,0 1 0 0 0,0-1-144 0 0,0 1 0 0 0,0-18 0 0 0,0 0 0 0 0,0 0 0 0 0,0 0 0 0 0,0 0 0 0 0,0 0 0 0 0,18 0-152 0 0,-18 0 24 0 0,18 0 0 0 0,-1-35 0 0 0,-17 35-72 0 0,18-35-16 0 0,-18 17 0 0 0,17-17 0 0 0,-17-1-72 0 0,18 19-8 0 0,0-19-8 0 0,-18 1 0 0 0,17 0 304 0 0,-17 0 0 0 0,18-1 0 0 0,-18 1 0 0 0,18 0 232 0 0,-1 17 56 0 0,1 0 16 0 0,0 1 0 0 0,-1-1 48 0 0,-17 1 16 0 0,18 17 0 0 0,-1 0 0 0 0,1 0-176 0 0,-18 17-32 0 0,18-17 0 0 0,-1 18-8 0 0,-17-1-64 0 0,0 19-16 0 0,18-19 0 0 0,-18 1 0 0 0,18 0-72 0 0,-18 17 0 0 0,0-17 0 0 0,17 17 0 0 0,1-17-64 0 0,-18 17-64 0 0,18-18 0 0 0,-18 19-8 0 0,17-19-224 0 0,1 19-48 0 0,-1-1-8 0 0,1 0 0 0 0,0-17-64 0 0,-18-1-8 0 0,35 1-8 0 0,-17-18 0 0 0,-1 0 216 0 0,1 0 48 0 0,0 0 8 0 0,-1 0 0 0 0,1-18 224 0 0,-18 1 0 0 0,18-1 0 0 0,-1 1 0 0 0,-17-1 248 0 0,0 0-8 0 0,18 1 0 0 0,-18-19 0 0 0,0 19-16 0 0,-18 17 0 0 0,18-18 0 0 0,0 18 0 0 0,0 0-48 0 0,-17 0-16 0 0,-1 0 0 0 0,0 18 0 0 0,1-18 0 0 0,17 17-8 0 0,-18-17 0 0 0,18 18 0 0 0,-18 0 96 0 0,18-1 16 0 0,0-17 8 0 0,0 18 0 0 0,18 0-272 0 0,-18-18 0 0 0,0 0 0 0 0,0 0 0 0 0,18 0-160 0 0,-1 0-96 0 0,1-18-8 0 0,0 0-8 0 0,-1 1-80 0 0,18-1-24 0 0,-17-17 0 0 0,0 17 0 0 0,17-17 88 0 0,-17 0 8 0 0,-1-1 8 0 0,1-17 0 0 0,0 18 200 0 0,-1 0 72 0 0,1-18 0 0 0,-1 0-72 0 0,-17 0 288 0 0,0 0 56 0 0,0 18 16 0 0,0-18 0 0 0,0 18 72 0 0,0-1 24 0 0,0-17 0 0 0,-17 36 0 0 0,17-1-8 0 0,-18-17 0 0 0,18 35 0 0 0,-17-18 0 0 0,17 18 72 0 0,-18 0 24 0 0,0 18 0 0 0,18-18 0 0 0,-17 18-248 0 0,17-1-40 0 0,-18 18-16 0 0,18 1 0 0 0,0-1 72 0 0,0 0 16 0 0,0 1 0 0 0,0 16 0 0 0,0 1-192 0 0,18-17-64 0 0,-1 17 0 0 0,-17-1 0 0 0,18-16-152 0 0,0 17-72 0 0,-1-18-24 0 0,1 0 0 0 0,-1 18-1136 0 0,1-35-232 0 0,0 17-48 0 0</inkml:trace>
  <inkml:trace contextRef="#ctx0" brushRef="#br0" timeOffset="9415.28">10690 1446 21655 0 0,'0'0'480'0'0,"0"0"96"0"0,0 0 16 0 0,0 0 16 0 0,0 0-488 0 0,0 0-120 0 0,0 0 0 0 0,0 18 0 0 0,0 0 288 0 0,0-1 32 0 0,0 1 0 0 0,0 0 8 0 0,0 17-232 0 0,0-17-96 0 0,0 17 64 0 0,0 0-64 0 0,0-17 0 0 0,0 17-112 0 0,0 0 16 0 0,17 1 0 0 0,-17-19 0 0 0,0 1 8 0 0,18 17 0 0 0,0-17-6560 0 0,-18-1-1311 0 0</inkml:trace>
  <inkml:trace contextRef="#ctx0" brushRef="#br0" timeOffset="9693.45">10813 1023 18775 0 0,'0'0'416'0'0,"0"0"80"0"0,0 0 16 0 0,0-18 16 0 0,0 18-424 0 0,0 0-104 0 0,0 0 0 0 0,0 0 0 0 0,0 0 0 0 0,0 18-64 0 0,18 0 64 0 0,-18-1-5575 0 0,17 1-1057 0 0</inkml:trace>
  <inkml:trace contextRef="#ctx0" brushRef="#br0" timeOffset="9962.4">11519 1323 10136 0 0,'0'0'896'0'0,"-18"-18"-712"0"0,18 18-184 0 0,-18 0 0 0 0,18-17 1840 0 0,-17 17 336 0 0,-1 0 63 0 0,1 0 9 0 0,-1-18-1552 0 0,-17 18-312 0 0,17 0-64 0 0,0 0-16 0 0,1 18-136 0 0,-19-18-24 0 0,19 0-8 0 0,-1 17 0 0 0,0-17-232 0 0,18 18-40 0 0,-17-18-16 0 0,-1 18 0 0 0,18-1 152 0 0,0-17 0 0 0,0 18 0 0 0,18-1 0 0 0,-1-17 0 0 0,-17 18-64 0 0,18 0 64 0 0,0-1 0 0 0,17 1 0 0 0,-17 0 0 0 0,-1-1 0 0 0,19 1 0 0 0,-1 0 80 0 0,0-1 72 0 0,-17 1 8 0 0,-1 0 8 0 0,19-1-72 0 0,-19 1-8 0 0,1-1-8 0 0,0 1 0 0 0,-18 0 288 0 0,0-1 56 0 0,-18 1 16 0 0,18 0 0 0 0,-18-1-216 0 0,-17-17-48 0 0,17 18-8 0 0,-17 0 0 0 0,0-18-104 0 0,0 17-64 0 0,-1-17 80 0 0,1 18-80 0 0,0-18-224 0 0,-1 0-88 0 0,-16 0-16 0 0,16-18-6120 0 0,1 18-1223 0 0</inkml:trace>
  <inkml:trace contextRef="#ctx0" brushRef="#br0" timeOffset="10747.51">12295 1217 11056 0 0,'0'0'488'0'0,"0"0"104"0"0,0 0-472 0 0,0 0-120 0 0,0 18 0 0 0,17-1 0 0 0,-17 19 1496 0 0,0-19 272 0 0,0 19 55 0 0,0-19 17 0 0,0 18-840 0 0,0 1-168 0 0,0-1-32 0 0,18 0 0 0 0,-18 1-352 0 0,0-1-72 0 0,0 0-16 0 0,18 0 0 0 0,-18 1-264 0 0,0-19-96 0 0,17 19 72 0 0,1-19-72 0 0,0 1 0 0 0,-18 0-72 0 0,35-1 0 0 0,-35-17 0 0 0,18 0-192 0 0,-1 0-40 0 0,18 0-8 0 0,-17-17 0 0 0,0 17-32 0 0,-1-36-8 0 0,1 19 0 0 0,0-1 0 0 0,-1-17 32 0 0,19 17 8 0 0,-36-17 0 0 0,17 0 0 0 0,1-1 208 0 0,0 1 40 0 0,-18 0 64 0 0,0-1-104 0 0,17 19 104 0 0,-17-19 128 0 0,0 19-24 0 0,0 17-8 0 0,0-18 352 0 0,0 18 72 0 0,0 0 16 0 0,0 18 0 0 0,0-18-56 0 0,0 17 0 0 0,-17 1-8 0 0,17 0 0 0 0,0-1-216 0 0,0 1-32 0 0,17 0-16 0 0,-17-1 0 0 0,0 1-208 0 0,18 0 0 0 0,-18-18 0 0 0,17 17 0 0 0,1-17-128 0 0,0 18-64 0 0,-1-18-8 0 0,-17 0-8 0 0,18-18-208 0 0,17 18-48 0 0,-17-17-8 0 0,0 17 0 0 0,-1-36 24 0 0,1 36 8 0 0,-1-35 0 0 0,19 17 0 0 0,-19 1 216 0 0,1-1 48 0 0,0-17 8 0 0,-1 17 0 0 0,1 1 168 0 0,-18-1 0 0 0,18 0 96 0 0,-18 1-32 0 0,17 17 384 0 0,-17 0 80 0 0,0 0 16 0 0,0 0 0 0 0,0 0-104 0 0,0 0-24 0 0,0 17 0 0 0,0 1 0 0 0,-17 17-192 0 0,17-17-48 0 0,0 17-8 0 0,0 0 0 0 0,0-17 24 0 0,0 17 0 0 0,0-17 0 0 0,0 17 0 0 0,0-17-32 0 0,0 17 0 0 0,0-17 0 0 0,0-1 0 0 0,0-17-280 0 0,0 18-56 0 0,0-18-16 0 0,0 0 0 0 0,0 0 8 0 0,0 0 0 0 0,0 0 0 0 0,0 0 0 0 0,0-18 80 0 0,17 1 8 0 0,-17-1 8 0 0,0 1 0 0 0,18-1 24 0 0,-18 0 0 0 0,17-17 0 0 0,-17 0 0 0 0,18 17-128 0 0,0-17-16 0 0,-18 17-8 0 0,17-17 0 0 0,1 17 216 0 0,0-17 0 0 0,-18 17 72 0 0,17 1-72 0 0,1-1 160 0 0,0 0-32 0 0,-1 18 0 0 0,1-17 0 0 0,-18 17 64 0 0,18 0 0 0 0,-1 0 8 0 0,-17 17 0 0 0,18-17-24 0 0,-18 36-8 0 0,0-36 0 0 0,17 35 0 0 0,-17-17-64 0 0,0-1-8 0 0,0 18-8 0 0,0 1 0 0 0,0-19-88 0 0,0 19 0 0 0,0-19 0 0 0,0 19 64 0 0,0-1-64 0 0,0 0 0 0 0,0 0 0 0 0,0 1 0 0 0,0-19 0 0 0,0 19 0 0 0,18-19-96 0 0,-18 1 96 0 0,0 0-1224 0 0,18-1-184 0 0,-18-17-40 0 0</inkml:trace>
  <inkml:trace contextRef="#ctx0" brushRef="#br0" timeOffset="11195.59">13829 706 1840 0 0,'0'17'160'0'0,"0"-17"-160"0"0,0 0 0 0 0,0 0 0 0 0,0 0 3832 0 0,0 0 728 0 0,0 18 144 0 0,18-1 31 0 0,-18 1-4335 0 0,0 0-872 0 0,18-1-168 0 0</inkml:trace>
  <inkml:trace contextRef="#ctx0" brushRef="#br0" timeOffset="11016.86">13741 1358 19807 0 0,'0'0'440'0'0,"0"0"88"0"0,0 0 16 0 0,0 0 8 0 0,0 0-440 0 0,-17 0-112 0 0,17 18 0 0 0,0-1 0 0 0,0 1 576 0 0,0 0 96 0 0,0-1 24 0 0,0 19 0 0 0,-18-19-280 0 0,36 1-64 0 0,-18 0 0 0 0,0-1-8 0 0,0 1-272 0 0,0 17-72 0 0,17-17 0 0 0,-17-1 0 0 0,0 1-192 0 0,0 0-64 0 0,18-18-24 0 0,-18 17 0 0 0,0-17-1448 0 0,0 0-288 0 0,0 0-56 0 0,0 0-8 0 0</inkml:trace>
  <inkml:trace contextRef="#ctx0" brushRef="#br0" timeOffset="11618.1">14235 1305 12440 0 0,'0'0'1104'0'0,"0"0"-880"0"0,-18 0-224 0 0,18-17 0 0 0,-17 17 784 0 0,-1 0 112 0 0,1 0 32 0 0,-1 0-1 0 0,-17 0-95 0 0,17 17-24 0 0,0-17 0 0 0,-17 18 0 0 0,17-18 32 0 0,-17 18 8 0 0,18-1 0 0 0,-19 18 0 0 0,19-17-320 0 0,-1 0-64 0 0,0-1-16 0 0,1 19 0 0 0,17-19-256 0 0,0 1-64 0 0,0 0 0 0 0,0-1-8 0 0,17 1-120 0 0,-17 17 0 0 0,18-17 0 0 0,0-1-80 0 0,-1 1-152 0 0,1-18-32 0 0,17 18-8 0 0,-17-18 0 0 0,17 0-584 0 0,-17 0-112 0 0,17-18-24 0 0,0 0-8 0 0,-17 1 192 0 0,17-1 40 0 0,0 1 0 0 0,-17-19 8 0 0,17 19-24 0 0,-17-19-8 0 0,0 1 1 0 0,-1 17-1 0 0,1-17 696 0 0,0 17 96 0 0,-18-17 96 0 0,0 18-24 0 0,0-1 560 0 0,0 0 103 0 0,0 18 33 0 0,0-17 0 0 0,-18 17 120 0 0,0 0 24 0 0,18 17 8 0 0,-17-17 0 0 0,-1 18-432 0 0,18 17-80 0 0,-18-17-24 0 0,1 35 0 0 0,-1-36 32 0 0,18 36 0 0 0,-18-17 0 0 0,1 17 0 0 0,17-1-64 0 0,0 1-16 0 0,-18 0 0 0 0,18 18 0 0 0,-17-1-152 0 0,17-17-32 0 0,0 0-8 0 0,0 18 0 0 0,0-18-144 0 0,0 0 0 0 0,0 0 64 0 0,0-18-64 0 0,0 18-96 0 0,0 0-56 0 0,0 0-8 0 0,0-18 0 0 0,0 0-840 0 0,0-17-176 0 0,0-1-32 0 0,0 1-5152 0 0,0-18-1031 0 0</inkml:trace>
  <inkml:trace contextRef="#ctx0" brushRef="#br0" timeOffset="11981.6">14553 1164 15200 0 0,'-18'0'672'0'0,"18"0"143"0"0,0 0-655 0 0,0 0-160 0 0,0 18 0 0 0,0-18 0 0 0,0 35 872 0 0,0 0 144 0 0,-18 1 24 0 0,18-1 8 0 0,0 0-224 0 0,0 0-48 0 0,0 1-8 0 0,0-1 0 0 0,0 0-568 0 0,0 1-112 0 0,0-1-24 0 0,18 18-64 0 0,-18-18 64 0 0,18 0-64 0 0,-18 1 0 0 0,17-19 0 0 0,-17 19 0 0 0,18-36-72 0 0,-18 17 8 0 0,18-17 0 0 0,-1 0-256 0 0,1 0-40 0 0,-1-17-16 0 0,1-1 0 0 0,0 0-304 0 0,-1 1-64 0 0,1-19-16 0 0,-18 19 0 0 0,18-19 88 0 0,-1 1 8 0 0,-17 0 8 0 0,18 0 0 0 0,-18-1 552 0 0,0 19 104 0 0,18-19 0 0 0,-18 19 0 0 0,0-1 776 0 0,0 0 104 0 0,0 1 16 0 0,0 17 8 0 0,0 0-64 0 0,0 0-8 0 0,0 0-8 0 0,0 0 0 0 0,-18 0-232 0 0,18 17-48 0 0,0 1 0 0 0,0 0-8 0 0,0-1-376 0 0,0 19-64 0 0,18-19-24 0 0,-18 1 0 0 0,0 17-72 0 0,0-17-112 0 0,17 0 24 0 0,-17-1 8 0 0,0 1-1360 0 0,18-1-264 0 0</inkml:trace>
  <inkml:trace contextRef="#ctx0" brushRef="#br0" timeOffset="12367.19">14852 1429 10592 0 0,'0'0'944'0'0,"18"17"-752"0"0,-18-17-192 0 0,0 18 0 0 0,18-18 1280 0 0,-1 18 224 0 0,1-18 48 0 0,0 0 7 0 0,-18 0-727 0 0,17 0-136 0 0,19 0-32 0 0,-19 0-8 0 0,1 0-256 0 0,17-18-48 0 0,-17 18-16 0 0,17-18 0 0 0,-17 18-208 0 0,17-17-48 0 0,-17-1-8 0 0,-1 0 0 0 0,19 1-72 0 0,-19-1 80 0 0,-17 1-80 0 0,18-1 80 0 0,-1 0-80 0 0,-17 1 0 0 0,0-1 0 0 0,18 0 64 0 0,-18 18-64 0 0,-18-17 0 0 0,18-1 0 0 0,0 0 0 0 0,-17 18 152 0 0,17-17-16 0 0,-18 17 0 0 0,1 0 0 0 0,-1-18 104 0 0,0 18 16 0 0,1 0 8 0 0,-19 0 0 0 0,19 18-104 0 0,-1-18-16 0 0,0 17-8 0 0,-17 1 0 0 0,17 0 104 0 0,1 17 16 0 0,-1-17 8 0 0,18 17 0 0 0,-17-17-112 0 0,17-1-24 0 0,-18 18-8 0 0,18 1 0 0 0,0-19-120 0 0,0 19 64 0 0,18-19-64 0 0,-18 19 0 0 0,17-19 0 0 0,-17 19 64 0 0,18-19-64 0 0,-1 18 0 0 0,1-17 0 0 0,17 0 0 0 0,-17-1 0 0 0,0 1 0 0 0,17 0-144 0 0,0-1-48 0 0,-17-17-16 0 0,0 0 0 0 0,17 0-1128 0 0,-18 0-224 0 0,1-17-40 0 0</inkml:trace>
  <inkml:trace contextRef="#ctx0" brushRef="#br0" timeOffset="12667.54">15893 406 17503 0 0,'0'0'776'0'0,"-17"17"160"0"0,17-17-744 0 0,0 18-192 0 0,-18-18 0 0 0,18 35 0 0 0,-18-35 1048 0 0,18 36 168 0 0,0-19 40 0 0,-17 1 8 0 0,17 17-648 0 0,0 0-128 0 0,0 1-24 0 0,0-1-8 0 0,0-17-144 0 0,0 17-32 0 0,0 0-8 0 0,17 0 0 0 0,-17 1-144 0 0,0-1-32 0 0,18 18-8 0 0,-18-18 0 0 0,0 0 24 0 0,0 1 8 0 0,18 17 0 0 0,-18-18 0 0 0,0 0-848 0 0,0 0-168 0 0,17 1-32 0 0,-17-19-6040 0 0,0 19-1207 0 0</inkml:trace>
  <inkml:trace contextRef="#ctx0" brushRef="#br0" timeOffset="13100.09">15858 1905 13704 0 0,'0'0'608'0'0,"0"0"128"0"0,0 0-592 0 0,0 0-144 0 0,0 0 0 0 0,0 0 0 0 0,0 0 800 0 0,0 0 135 0 0,0 0 25 0 0,-18 0 8 0 0,18 0-168 0 0,0 0-40 0 0,0 0-8 0 0,0 0 0 0 0,0 0-208 0 0,0 0-48 0 0,0-18-8 0 0,0 18 0 0 0,0 0-232 0 0,0-17-56 0 0,-17 17-8 0 0,17 0 0 0 0,0 0-64 0 0,0 0-24 0 0,-18 0 0 0 0,18 0 0 0 0,0 17-104 0 0,-18-17 0 0 0,18 18 0 0 0,0-18 0 0 0,0 0 0 0 0,0 18 0 0 0,0-18 0 0 0,0 0 0 0 0,0 0 0 0 0,18 17 0 0 0,-18-17 0 0 0,0 0 0 0 0,18 0 0 0 0,-1 0 0 0 0,-17 0 0 0 0,18 0 0 0 0,0 0 0 0 0,-1-17 0 0 0,1 17-72 0 0,-18-18 72 0 0,17 18-96 0 0,-17-18 24 0 0,18 1 8 0 0,-18 17 0 0 0,0-18 64 0 0,0 0 0 0 0,0 1 0 0 0,0-1 0 0 0,-18 1 0 0 0,1 17 0 0 0,17-18 0 0 0,-18 18 64 0 0,1-18 32 0 0,-1 18 0 0 0,0 0 8 0 0,1 18 0 0 0,-1-18 88 0 0,0 18 24 0 0,1-18 0 0 0,17 17 0 0 0,0-17-216 0 0,-18 18 0 0 0,18-18 0 0 0,0 17 0 0 0,0 1 0 0 0,0-18 0 0 0,0 0 0 0 0,18 18 0 0 0,-18-18 0 0 0,17 0-72 0 0,-17 17 72 0 0,18-17-80 0 0,-18 0-432 0 0,18-17-96 0 0,-1 17-8 0 0</inkml:trace>
  <inkml:trace contextRef="#ctx0" brushRef="#br0" timeOffset="17462.07">1 2963 3224 0 0,'0'0'136'0'0,"0"0"40"0"0,0 0-176 0 0,0 0 0 0 0,17 0 0 0 0,1 0 0 0 0,-18 0 2360 0 0,17-17 432 0 0,1 17 88 0 0,0 0 24 0 0,-1 0-2016 0 0,1 0-408 0 0,17-18-72 0 0,1 18-25 0 0,-1 0 17 0 0,0-18 0 0 0,0 18 0 0 0,1 0 0 0 0,-1 0 64 0 0,18-17 16 0 0,-18 17 0 0 0,18 0 0 0 0,0-18-32 0 0,0 18-8 0 0,0 0 0 0 0,17 0 0 0 0,1-17-280 0 0,-1 17-48 0 0,1 0-16 0 0,0 0 0 0 0,-1 0-96 0 0,18 0 64 0 0,-17 0-64 0 0,-1 0 0 0 0,19 0 0 0 0,-19 17 64 0 0,18-17-64 0 0,-17 0 0 0 0,17 0 120 0 0,-17 0 0 0 0,-1 0 0 0 0,18 0 0 0 0,1 0-32 0 0,-19 0-8 0 0,18 0 0 0 0,1-17 0 0 0,16 17-80 0 0,-34 0 0 0 0,17 0 72 0 0,0 0-72 0 0,1-18 0 0 0,-1 18 0 0 0,0 0 0 0 0,0-18 64 0 0,0 18-64 0 0,-17 0 72 0 0,17 0-72 0 0,0 0 80 0 0,0 0 0 0 0,1-17 0 0 0,-1 17 0 0 0,0 0 0 0 0,0 0-80 0 0,0 0 0 0 0,1 0 72 0 0,-19 0-72 0 0,18 0 0 0 0,1 0 64 0 0,-1 0-64 0 0,0 0 0 0 0,0 0 0 0 0,0 17 0 0 0,-17-17 0 0 0,17 0 64 0 0,-17 0-64 0 0,-1 18 0 0 0,18-18 0 0 0,1 0 0 0 0,-1 0 0 0 0,-18 0 0 0 0,19 0 64 0 0,-1 18-64 0 0,0-18 0 0 0,-18 0 64 0 0,19 0-64 0 0,17-18 0 0 0,-18 18 0 0 0,0 0 0 0 0,0 0 0 0 0,0 0 64 0 0,-17 0-64 0 0,17 0 88 0 0,0-18-88 0 0,0 18 96 0 0,18 0 16 0 0,-18 0 8 0 0,1 0 0 0 0,-1 0 0 0 0,0 0-120 0 0,0 0 0 0 0,0 0 0 0 0,1 0 0 0 0,-1 0 0 0 0,0 0 0 0 0,0 18 0 0 0,0-18 0 0 0,1 0 0 0 0,-1 0 0 0 0,-18 0 0 0 0,19 0 0 0 0,-1 0 0 0 0,0 0 64 0 0,-18 0-64 0 0,19 18 0 0 0,-19-18 112 0 0,1 0 0 0 0,-1 0 0 0 0,1 0 0 0 0,17 0-24 0 0,-17 17-8 0 0,17-17 0 0 0,-18 0 0 0 0,19 0-80 0 0,-19 0 0 0 0,1 0 72 0 0,-1 0-72 0 0,1 0 0 0 0,-1 0 72 0 0,1-17-72 0 0,17 17 0 0 0,-35 0 192 0 0,35 0-24 0 0,-17 0 0 0 0,-18-18 0 0 0,17 18-8 0 0,1 0-8 0 0,-18 0 0 0 0,17-18 0 0 0,1 18-152 0 0,-18-17 0 0 0,17 17 0 0 0,1 0 0 0 0,-1 0 0 0 0,1 0 0 0 0,-18-18 0 0 0,17 18 0 0 0,-17 0 0 0 0,18 0 0 0 0,-18 0 0 0 0,0 0 0 0 0,17 0 0 0 0,-17 0 0 0 0,18 0 0 0 0,-1 0 0 0 0,-17 0 88 0 0,18 0-88 0 0,-1 0 80 0 0,-17 0-80 0 0,18 0 0 0 0,-18 0 0 0 0,0 0 0 0 0,17 0 0 0 0,1-18 0 0 0,-18 18 64 0 0,17 0-64 0 0,1 0 0 0 0,-1 0 0 0 0,-17-17 0 0 0,0 17 0 0 0,18 0 0 0 0,-18 0 0 0 0,0-18 0 0 0,0 18 0 0 0,17 0 0 0 0,-17 0 0 0 0,18 0 0 0 0,-19 0 0 0 0,19 0 0 0 0,0-18 0 0 0,-19 18-104 0 0,1 18 8 0 0,0-18 0 0 0,0 0 96 0 0,0 0 0 0 0,18 0 0 0 0,-18 0 0 0 0,0-18 0 0 0,17 18 0 0 0,1 0 0 0 0,-18-17 0 0 0,17 17 0 0 0,-17 0 0 0 0,0 0 0 0 0,0 0 0 0 0,0-18 0 0 0,-18 18 0 0 0,18-18 0 0 0,-18 18 0 0 0,1-17 192 0 0,16 17 40 0 0,1-18 8 0 0,-17 18 0 0 0,17 0-176 0 0,-18-17-64 0 0,18 17 0 0 0,0 0 72 0 0,-18-18-72 0 0,18 18 0 0 0,-18 0 0 0 0,0 0 0 0 0,18 0 0 0 0,-17 0 0 0 0,-1 0 0 0 0,0 0 0 0 0,0-18 0 0 0,1 18 0 0 0,-1 0 0 0 0,0 0 0 0 0,1 0-88 0 0,16 0 24 0 0,-16-17 0 0 0,-1 17 0 0 0,18 17 64 0 0,-18-17 72 0 0,1 0-8 0 0,16 0-64 0 0,-16 0 72 0 0,-1 0-72 0 0,0 0 0 0 0,1 18 72 0 0,-1-18-72 0 0,0 0-128 0 0,0 0 32 0 0,1-18 8 0 0,-1 18 88 0 0,0 0 0 0 0,18 0 0 0 0,0 0 0 0 0,-18-17 0 0 0,18 17 0 0 0,0 0 0 0 0,-18-18 0 0 0,18 18 0 0 0,0-18 0 0 0,-17 1 0 0 0,-1 17 0 0 0,18-18 0 0 0,-18 18 0 0 0,18-18 0 0 0,-18 18 0 0 0,18-17 0 0 0,0 17 0 0 0,-18-18 0 0 0,18 18 0 0 0,0-17 0 0 0,0 17-64 0 0,0-18 64 0 0,-18 18-64 0 0,18-18 64 0 0,-18 18-80 0 0,1 0 80 0 0,17 0-80 0 0,-18-17 80 0 0,0 17 0 0 0,0 0 0 0 0,-17 0 0 0 0,17 0-128 0 0,1 0 24 0 0,-19 0 0 0 0,19 0 0 0 0,-19 0 104 0 0,1-18 104 0 0,0 18-16 0 0,17 0-8 0 0,-18-18-80 0 0,1 18 0 0 0,0-17 72 0 0,-1 17-72 0 0,-17 0 0 0 0,18 0 64 0 0,-18-18-64 0 0,18 0 0 0 0,-18 18 0 0 0,17-17 0 0 0,-17-1 0 0 0,0 1 0 0 0,0-1 0 0 0,0 0-64 0 0,-17-17 64 0 0,17 17-96 0 0,0-17 96 0 0,0 0 0 0 0,0-18 0 0 0,0 18-64 0 0,-18-1 64 0 0,18-17 0 0 0,0 18 64 0 0,0-18-64 0 0,0 0 88 0 0,0 0-24 0 0,0 0 0 0 0,0 1 0 0 0,0-1 16 0 0,0 0 0 0 0,0 0 0 0 0,0-18 0 0 0,18 18-80 0 0,-18 0 0 0 0,0-17 72 0 0,0 17-72 0 0,0-18 0 0 0,0 18 0 0 0,17-17 0 0 0,-17 17 0 0 0,0-18 0 0 0,18 18 0 0 0,-18-17 0 0 0,18 17 0 0 0,-18-18 0 0 0,0 19 0 0 0,0-19 0 0 0,17 36-64 0 0,-17-18 64 0 0,18 0 0 0 0,-18 18 0 0 0,0-1 0 0 0,0-17 0 0 0,0 36 0 0 0,0-19 0 0 0,17 19 0 0 0,-17-1 0 0 0,0 1 0 0 0,0-1-72 0 0,0 0 72 0 0,0 1-64 0 0,0 17 64 0 0,0 0-80 0 0,0 0 80 0 0,-17-18-128 0 0,17 18 16 0 0,0 0 8 0 0,0 0 0 0 0,0 0 104 0 0,0 0-88 0 0,0 0 88 0 0,0 0-80 0 0,0 0 80 0 0,0 0 0 0 0,0 0 0 0 0,0 0 0 0 0,0 0 0 0 0,-18 0 0 0 0,18 0 0 0 0,-17 0 0 0 0,-1 18-88 0 0,18-18 88 0 0,-18 0-104 0 0,1 0 40 0 0,-1 0-40 0 0,0 0-8 0 0,1 17 0 0 0,-1-17 0 0 0,0 0 112 0 0,1 0 0 0 0,-18 0-80 0 0,17 0 80 0 0,0 0 0 0 0,1 18 0 0 0,-19-18 80 0 0,19 0-80 0 0,-19 0 0 0 0,1 0 0 0 0,0 0 0 0 0,0 0 0 0 0,-1 0 0 0 0,1 0 0 0 0,-18 0-64 0 0,18 0 64 0 0,-18 18 0 0 0,0-18-72 0 0,0 0 72 0 0,0 0-64 0 0,18 17 64 0 0,-18-17 0 0 0,18 0 0 0 0,-18 0-64 0 0,17 0 64 0 0,-16 0 64 0 0,16 0-64 0 0,1 0 88 0 0,-18 0-88 0 0,0 0 0 0 0,18 0 0 0 0,-18 0-88 0 0,0 0 88 0 0,18 0 0 0 0,-18 0 0 0 0,0-17 0 0 0,18 17 0 0 0,-18 0 0 0 0,17 0 0 0 0,1 0 0 0 0,-18-18 0 0 0,36 18-64 0 0,-19 0 64 0 0,-17 0-64 0 0,18 0 64 0 0,-18 0-64 0 0,18 0 64 0 0,-18 0-64 0 0,18 0 64 0 0,-18 0 0 0 0,0 0 0 0 0,0 0 0 0 0,18 0 0 0 0,-18 0-64 0 0,18 0 64 0 0,-18 0-64 0 0,17 0-56 0 0,-17 0-8 0 0,18 0 0 0 0,-18 0 0 0 0,0 0 40 0 0,0 0 8 0 0,1 18 0 0 0,-1-18 0 0 0,0 0 80 0 0,0 0 0 0 0,0 17 0 0 0,18-17 0 0 0,-18 0 0 0 0,0 0 0 0 0,0 0 0 0 0,18 0 0 0 0,-18 0 0 0 0,17 18 0 0 0,-34-18 0 0 0,17 0 64 0 0,0 0-64 0 0,0 0 64 0 0,0 0-64 0 0,-17 0 64 0 0,17 0-64 0 0,0 0-96 0 0,-18 0 32 0 0,18 0 0 0 0,18 0 64 0 0,-18 17 0 0 0,-17-17 0 0 0,17 0 0 0 0,0 0 0 0 0,0 0 0 0 0,0 0 0 0 0,0 0 0 0 0,-18 18 0 0 0,18-18 0 0 0,1 18 0 0 0,-1-18 0 0 0,0 0 0 0 0,17 0 0 0 0,-16 0 64 0 0,-1 0-64 0 0,0 17 0 0 0,17-17 0 0 0,-34 0 0 0 0,35 0-64 0 0,-36 0 64 0 0,18 0 0 0 0,18 0 0 0 0,-18 18 0 0 0,0-18 0 0 0,0 0 0 0 0,0 0 0 0 0,18 0 64 0 0,-18 18-64 0 0,0-18 0 0 0,0 0 0 0 0,18 0 64 0 0,-36 0-64 0 0,36 0 0 0 0,-36 17 64 0 0,19-17-64 0 0,-1 0 0 0 0,0 0 0 0 0,0 0 0 0 0,0 0 0 0 0,0 0 0 0 0,18 0 0 0 0,-18 18 0 0 0,0-18-64 0 0,0 0 64 0 0,0 18 0 0 0,0-18 64 0 0,-17 0-64 0 0,17 17 0 0 0,0-17 0 0 0,0 0 0 0 0,0 18-64 0 0,0-18 64 0 0,0 0 0 0 0,18 0 0 0 0,-18 0 0 0 0,0 18 0 0 0,0-18 0 0 0,0 0 0 0 0,0 0 0 0 0,0 0 0 0 0,0 0 0 0 0,0 17 0 0 0,-17-17-64 0 0,17 0 64 0 0,0 0 0 0 0,18 0 0 0 0,-18 18 0 0 0,0-18 0 0 0,0 0 0 0 0,0 17 0 0 0,0-17 0 0 0,18 0 0 0 0,-18 0 0 0 0,0 18 0 0 0,0-18 0 0 0,0 0 64 0 0,0 18-64 0 0,0-18 64 0 0,18 0-64 0 0,-18 0 0 0 0,18 0 0 0 0,-18 0 0 0 0,18 0-64 0 0,-1 0 64 0 0,1 0 0 0 0,0 0 0 0 0,0 0 0 0 0,-1-18 72 0 0,-17 18-72 0 0,18 0 96 0 0,-18 0-96 0 0,18 0 80 0 0,0-18-80 0 0,-18 18 64 0 0,17 0-64 0 0,-16 0 0 0 0,16-17 0 0 0,1 17 0 0 0,-18 0 0 0 0,18-18 0 0 0,0 18 0 0 0,-18 0 0 0 0,17-17 0 0 0,1 17 0 0 0,-18 0-128 0 0,18-18 32 0 0,-18 18 8 0 0,0 0 152 0 0,18 0 24 0 0,-18 0 8 0 0,0 0 0 0 0,0 0-96 0 0,0 0 0 0 0,0 0 0 0 0,0 0 0 0 0,0 0 0 0 0,18 0 0 0 0,-18 18-72 0 0,0-18 72 0 0,0 0 0 0 0,0 0 0 0 0,0 17 0 0 0,1-17 0 0 0,-19 0 0 0 0,18 18 0 0 0,-17-18 0 0 0,17 0 0 0 0,0 0 0 0 0,0 17 0 0 0,0-17 0 0 0,0 0 0 0 0,-18 0-96 0 0,18 18 32 0 0,-17-18 64 0 0,17 0-104 0 0,-18 18 104 0 0,19-18 128 0 0,-19 0-24 0 0,18 17-8 0 0,-17-17-96 0 0,17 0 0 0 0,0 18 0 0 0,-18-18 0 0 0,18 0 0 0 0,-17 0 0 0 0,-1 0 0 0 0,18 18 0 0 0,-17-18 0 0 0,-1 17 0 0 0,1-17 0 0 0,17 0 0 0 0,-18 0 0 0 0,18 0 0 0 0,0 18 0 0 0,-17-18 0 0 0,-1 0 0 0 0,1 0 0 0 0,17 18 0 0 0,-18-18 0 0 0,18 0 0 0 0,-17 17 0 0 0,17-17 0 0 0,-18 0 0 0 0,36 18 0 0 0,-18-18 0 0 0,-18 0 0 0 0,18 0 0 0 0,1 0 0 0 0,-1 0 0 0 0,0 0 0 0 0,-18 0 0 0 0,18 0 0 0 0,-17 0 0 0 0,17 0 0 0 0,0 17 0 0 0,0-17 0 0 0,0 0 0 0 0,0-17 0 0 0,18 17 0 0 0,-18 0 0 0 0,0 0 0 0 0,0 0 0 0 0,0 0 0 0 0,0 0 0 0 0,-17 0 0 0 0,17 0 0 0 0,0 0 0 0 0,0 0 0 0 0,0 17 0 0 0,0-17 0 0 0,0 18 0 0 0,18-18 0 0 0,-36 0 0 0 0,18 0 0 0 0,18 18 0 0 0,-18-18 0 0 0,-17 0 0 0 0,34 17 0 0 0,-34-17 0 0 0,17 0 0 0 0,0 18 0 0 0,0-18 0 0 0,0 18 0 0 0,0-18 0 0 0,0 0 0 0 0,18 0 0 0 0,-18 0 0 0 0,0 0 64 0 0,0 17 0 0 0,0-34-64 0 0,0 17 96 0 0,1 17-32 0 0,-1-17 0 0 0,0 0-64 0 0,17 0 96 0 0,-16 0-96 0 0,-1 0 0 0 0,0 0 64 0 0,17 0-64 0 0,-16 0 0 0 0,16 0 0 0 0,-17 0 64 0 0,0 0-64 0 0,18 0 0 0 0,-18 0 0 0 0,0 0 0 0 0,0 0 0 0 0,0 0 0 0 0,1 0 0 0 0,-1 0 0 0 0,17 0 0 0 0,-17 0 0 0 0,18 0 0 0 0,-18 0 0 0 0,18 0 0 0 0,0 0 0 0 0,-1 0 112 0 0,1 0-8 0 0,0 0 0 0 0,-18 0-104 0 0,18 0 0 0 0,-1 0-96 0 0,1 0 96 0 0,0 0 0 0 0,0 0 0 0 0,17 0 0 0 0,-17 18 0 0 0,-1-18 0 0 0,19 0 0 0 0,-1 0 0 0 0,0 0 0 0 0,1 0 0 0 0,-1 18-64 0 0,18-18 64 0 0,-17 0 0 0 0,17 0 0 0 0,0 0 0 0 0,0 0 0 0 0,0 0 0 0 0,0 0 0 0 0,0 0 0 0 0,0 0 0 0 0,0 17 0 0 0,0 1 0 0 0,0-18 0 0 0,0 17 0 0 0,17-17 0 0 0,-17 18-64 0 0,18 0 64 0 0,-18-18 0 0 0,17 17 0 0 0,1 1-64 0 0,-18 0 64 0 0,18-1 0 0 0,-1 1 0 0 0,-17 17 0 0 0,0-17 0 0 0,18 17 0 0 0,0-17 0 0 0,-18 17 0 0 0,0 0 0 0 0,0 1 0 0 0,17-1 0 0 0,-17 0 0 0 0,0 0 0 0 0,0 1 0 0 0,0 17 0 0 0,0-18 0 0 0,18 18 0 0 0,-18 0 0 0 0,0-18-80 0 0,0 0 80 0 0,0 18 0 0 0,0 0 64 0 0,-18 0-64 0 0,18-18 0 0 0,0 18 0 0 0,0 0 0 0 0,0 0 0 0 0,0 0 0 0 0,0-18 0 0 0,0 18 0 0 0,0 0 0 0 0,0-18 0 0 0,0 18 0 0 0,0-17 0 0 0,0-1 64 0 0,0 18-64 0 0,0-18 96 0 0,18-17-32 0 0,-18 17 0 0 0,0 0-64 0 0,0 1 0 0 0,18-1 0 0 0,-18-18 0 0 0,0 19 0 0 0,17-19 0 0 0,-17 1 0 0 0,18 0 0 0 0,-18-1 0 0 0,0 1 0 0 0,17 0 0 0 0,-17-1 0 0 0,18-17-448 0 0,0 18-96 0 0,-18-18-16 0 0,0 17-9447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2:32.072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441 283 5984 0 0,'0'0'264'0'0,"0"0"56"0"0,0 0-256 0 0,0 0-64 0 0,-18 0 0 0 0,18 0 0 0 0,-17 0 544 0 0,-1-18 96 0 0,1 18 24 0 0,17 0 0 0 0,-18 0-48 0 0,-17 0-8 0 0,17 18 0 0 0,0-18 0 0 0,-17 0-32 0 0,17 0 0 0 0,1 0-8 0 0,-18 0 0 0 0,17 0 64 0 0,0 17 8 0 0,-17-17 8 0 0,17 0-1 0 0,1 0-239 0 0,-1 18-56 0 0,0-18 0 0 0,1 18-8 0 0,17-18-344 0 0,-18 17 0 0 0,18-17 0 0 0,0 18 0 0 0,0-18-64 0 0,0 18 64 0 0,18-18-80 0 0,-18 17 80 0 0,17 1 0 0 0,-17-1 0 0 0,36-17 104 0 0,-19 18-32 0 0,1 0-72 0 0,17-1 0 0 0,-17 1 0 0 0,17 0 0 0 0,-17-1-96 0 0,-1 1-40 0 0,19 0-8 0 0,-19-1 0 0 0,1-17 240 0 0,0 18 56 0 0,17 0 8 0 0,-35-1 0 0 0,18 1-80 0 0,-1-18-16 0 0,-17 17 0 0 0,0-17 0 0 0,0 18 128 0 0,-17 0 32 0 0,17-1 0 0 0,-18-17 0 0 0,0 0 0 0 0,1 18 0 0 0,-1-18 0 0 0,0 0 0 0 0,1 0-136 0 0,-1 18-24 0 0,0-18-64 0 0,-17 0 96 0 0,18 0-96 0 0,-1 0 0 0 0,0 0 0 0 0,1 0 0 0 0,-1 0-96 0 0,0-18-24 0 0,1 18 0 0 0,-1 0 0 0 0,0-18-1288 0 0,18 18-256 0 0</inkml:trace>
  <inkml:trace contextRef="#ctx0" brushRef="#br0" timeOffset="262.86">618 265 5064 0 0,'0'0'448'0'0,"0"0"-352"0"0,0 0-96 0 0,0 18 0 0 0,17-18 2080 0 0,-17 17 408 0 0,0 1 72 0 0,0 0 24 0 0,-17 17-1273 0 0,17-17-247 0 0,0 17-48 0 0,-18-18-16 0 0,18 19-568 0 0,0-19-112 0 0,0 19-32 0 0,-18-19 0 0 0,18 1-288 0 0,0 17 0 0 0,0-17 0 0 0,18 0 0 0 0,-18-1-808 0 0,0 1-176 0 0,18-1-32 0 0</inkml:trace>
  <inkml:trace contextRef="#ctx0" brushRef="#br0" timeOffset="532.25">565 159 14456 0 0,'0'-35'640'0'0,"17"35"128"0"0,-17-18-608 0 0,0 1-160 0 0,18-1 0 0 0,0 0 0 0 0,-1 1 623 0 0,1 17 97 0 0,-1-18 16 0 0,1 18 8 0 0,0-17-520 0 0,-1 17-112 0 0,1 0-16 0 0,17 0-8 0 0,-17 0-1520 0 0,0 0-295 0 0</inkml:trace>
  <inkml:trace contextRef="#ctx0" brushRef="#br0" timeOffset="1047.96">900 441 14312 0 0,'-18'36'632'0'0,"18"-36"136"0"0,0 17-616 0 0,0 1-152 0 0,0 0 0 0 0,0-1 0 0 0,-18 1 520 0 0,18 0 79 0 0,0-18 9 0 0,0 17 8 0 0,18 1-328 0 0,-18 0-72 0 0,0-1-16 0 0,0-17 0 0 0,0 18-200 0 0,0-18 0 0 0,0 0 64 0 0,0 0-64 0 0,0 0 0 0 0,0 0 0 0 0,0 0 0 0 0,0 0 0 0 0,0 0 0 0 0,0 0 0 0 0,0 0 0 0 0,18-18 0 0 0,-18 18-96 0 0,0-17 96 0 0,17-19-80 0 0,-17 19 80 0 0,18-19-152 0 0,-18 19 24 0 0,18-19 0 0 0,-18 19 0 0 0,17-19 128 0 0,1 19-96 0 0,-18-18 96 0 0,0 17-80 0 0,18 0 216 0 0,-18 1 48 0 0,0 17 8 0 0,17-18 0 0 0,-17 18 96 0 0,0 0 16 0 0,0 0 8 0 0,0 0 0 0 0,0 0-176 0 0,0 0-32 0 0,0 0-8 0 0,0 18 0 0 0,18-1-96 0 0,-18 1 64 0 0,0 0-64 0 0,0-1 0 0 0,0 18 0 0 0,0-17 0 0 0,0 17 0 0 0,17-17 0 0 0,-17 17 0 0 0,0-17 0 0 0,18 0 0 0 0,0-1 0 0 0,-18 19-80 0 0,17-19-16 0 0,1-17 0 0 0,0 18 0 0 0,-1-18-160 0 0,19 17-40 0 0,-19-17-8 0 0,1-17 0 0 0,17 17 128 0 0,-17 0 24 0 0,-1-18 8 0 0,19 1 0 0 0,-19-1 144 0 0,1 0 0 0 0,0 1 0 0 0,-1-1 0 0 0,1-17 0 0 0,0 17 0 0 0,-1 0 96 0 0,1-17-24 0 0,-18 0 280 0 0,0 17 64 0 0,0 1 0 0 0,0-19 8 0 0,0 19-40 0 0,0-1 0 0 0,-18 0-8 0 0,1 18 0 0 0,-1 0-104 0 0,0 0-16 0 0,1 0-8 0 0,-1 0 0 0 0,0 0-176 0 0,1 0-72 0 0,-1 18 64 0 0,0-18-64 0 0,-17 18 160 0 0,35-1 0 0 0,-17 1-8 0 0,17 0 0 0 0,-18-1-240 0 0,18-17-40 0 0,0 18-16 0 0,18-1 0 0 0,-18-17-80 0 0,17 18-8 0 0,-17-18-8 0 0,0 18 0 0 0,18-18-392 0 0,-1 17-72 0 0,-17-17-24 0 0,36 0 0 0 0,-36 0-736 0 0,17 0-143 0 0,1 0-33 0 0,0 0-8 0 0,-1-17 960 0 0,1 17 192 0 0,-18-18 40 0 0,18 0 8 0 0,-18 18 448 0 0,17 0 96 0 0,-17-17 24 0 0,0-1 0 0 0,0 18 440 0 0,0 0 88 0 0,0 0 24 0 0,0 0 0 0 0,0 0 96 0 0,0 0 32 0 0,0 0 0 0 0,0 18-1 0 0,0-18-479 0 0,0 17-96 0 0,-17 19-24 0 0,17-19 0 0 0,0 19 160 0 0,0-1 32 0 0,0 18 8 0 0,0-18 0 0 0,0 0-40 0 0,0 18-8 0 0,-18-17 0 0 0,18 17 0 0 0,0-18-200 0 0,0 18-48 0 0,-18-18-8 0 0,18 0 0 0 0,-17 1-96 0 0,-1-1 88 0 0,0 0-88 0 0,1-17 80 0 0,17 17 32 0 0,-36-17 8 0 0,19-1 0 0 0,-1-17 0 0 0,1 18-56 0 0,-19 0 0 0 0,19-18-64 0 0,-1 0 96 0 0,0 0-96 0 0,1 0-64 0 0,-1-18 64 0 0,0 0-104 0 0,1 18-856 0 0,-1-35-160 0 0,18 17-40 0 0</inkml:trace>
  <inkml:trace contextRef="#ctx0" brushRef="#br0" timeOffset="1434.03">1676 159 4608 0 0,'0'0'200'0'0,"0"0"48"0"0,0 0-248 0 0,0 0 0 0 0,0 0 0 0 0,0 18 0 0 0,0 0 2744 0 0,0-1 496 0 0,0 1 104 0 0,0-1 15 0 0,-18 19-2071 0 0,18-19-416 0 0,0 19-80 0 0,0-1-24 0 0,0 0-440 0 0,0 0-88 0 0,0 1-16 0 0,0-19-8 0 0,0 19-104 0 0,18-19-16 0 0,-18 1-8 0 0,17 0 0 0 0,-17-1-88 0 0,0 1 0 0 0,18-18 72 0 0,-18 18-72 0 0,18-18 0 0 0,-1 0-104 0 0,-17-18 8 0 0,18 18 8 0 0,0-18-40 0 0,-1 1-16 0 0,1-1 0 0 0,0 0 0 0 0,-1 1 144 0 0,1-1 0 0 0,0-17 0 0 0,-1-1 0 0 0,1 19 0 0 0,-18-18 0 0 0,17 17 0 0 0,-17 0 0 0 0,18 1 0 0 0,-18 17 0 0 0,0-18 0 0 0,0 18 0 0 0,0 0 216 0 0,0 0 16 0 0,0 0 8 0 0,0 0 0 0 0,0 18 80 0 0,-18-18 8 0 0,18 17 8 0 0,-17 19 0 0 0,17-19-248 0 0,0 1-88 0 0,0-1 0 0 0,0 1 72 0 0,0 0-72 0 0,0-1 0 0 0,0 19 0 0 0,0-36 0 0 0,0 17-304 0 0,0 1-24 0 0,0 0-8 0 0,17-18-5984 0 0,-17 17-1199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2:33.760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18 0 17279 0 0,'0'0'384'0'0,"0"0"72"0"0,0 0 24 0 0,0 0 0 0 0,0 0-384 0 0,0 0-96 0 0,0 0 0 0 0,0 18 0 0 0,0-1 752 0 0,0 1 136 0 0,0 17 24 0 0,0-17 8 0 0,-18 17-408 0 0,18 0-72 0 0,0-17-24 0 0,0 17 0 0 0,0 1-200 0 0,0-1-48 0 0,0 18-8 0 0,0-18 0 0 0,18 0 80 0 0,-18 1 16 0 0,0 17 0 0 0,0-18 0 0 0,0 18-416 0 0,0-36-72 0 0,0 36-24 0 0,18-17 0 0 0,-18-1-664 0 0,0 18-136 0 0,0-36-24 0 0,0 19-7903 0 0</inkml:trace>
  <inkml:trace contextRef="#ctx0" brushRef="#br0" timeOffset="363.82">459 600 9672 0 0,'0'-36'424'0'0,"0"36"96"0"0,18 0-416 0 0,-18-17-104 0 0,0 17 0 0 0,-18-18 0 0 0,18 18 1616 0 0,0-17 304 0 0,-18-1 56 0 0,1 18 7 0 0,17 0-903 0 0,-18-18-184 0 0,0 18-40 0 0,1 0-8 0 0,-1 0-488 0 0,1 18-96 0 0,-1-18-16 0 0,0 0-8 0 0,1 18 64 0 0,-1-1 16 0 0,0 1 0 0 0,1-1 0 0 0,-1 19-224 0 0,0-19-32 0 0,1 1-64 0 0,-1 0 88 0 0,18 17-88 0 0,0-17 0 0 0,-18-1 0 0 0,18 1-88 0 0,0-1-144 0 0,0 19-32 0 0,18-36-8 0 0,-18 17 0 0 0,18 1-136 0 0,-18-18-24 0 0,17 18-8 0 0,-17-18 0 0 0,18 0 88 0 0,0 0 24 0 0,-1 0 0 0 0,-17-18 0 0 0,18 0 224 0 0,0 18 104 0 0,-1 0-96 0 0,1-17 96 0 0,-18-1 64 0 0,18 0 64 0 0,-18 18 24 0 0,0 0 0 0 0,0 0 264 0 0,0 0 48 0 0,0 0 16 0 0,0 0 0 0 0,0 0-96 0 0,0 0-24 0 0,0 0 0 0 0,17 18 0 0 0,-17 0-216 0 0,0-18-48 0 0,0 17 0 0 0,18-17-8 0 0,-18 18-208 0 0,17-18-40 0 0,-17 18 0 0 0,18-18-8 0 0,0 0-344 0 0,-1 0-72 0 0,1 0-16 0 0,0 0 0 0 0,-1 0-1128 0 0,1 0-224 0 0,0-18-39 0 0,-1 0-4529 0 0</inkml:trace>
  <inkml:trace contextRef="#ctx0" brushRef="#br0" timeOffset="633.46">688 529 5064 0 0,'0'-17'448'0'0,"0"-1"-352"0"0,0 18-96 0 0,0-18 0 0 0,0 18 1736 0 0,0-17 336 0 0,0-1 64 0 0,0 18 8 0 0,0 0-1008 0 0,0 0-208 0 0,0 0-33 0 0,0 0-15 0 0,0 0-328 0 0,0 0-64 0 0,0 0-8 0 0,0 18-8 0 0,0-1-120 0 0,0 19-16 0 0,0-19-8 0 0,0 18 0 0 0,-17 1 80 0 0,17-1 8 0 0,17 0 8 0 0,-17 18 0 0 0,0-18-40 0 0,0 1 0 0 0,0 17-8 0 0,0-36 0 0 0,18 36-376 0 0,-18-17 0 0 0,0-19 0 0 0,18 18-104 0 0,-18-17 104 0 0,0 0-72 0 0,0-1 72 0 0,17-17-64 0 0,-17 0 64 0 0,0 0-64 0 0,0 0 64 0 0,0 0-64 0 0,0-17 64 0 0,0-1 0 0 0,0 0 64 0 0,18-17-64 0 0,-18 18 0 0 0,0-19 64 0 0,0 1-64 0 0,0 0 0 0 0,17-1 0 0 0,-17-17 0 0 0,18 36 0 0 0,-18-18 0 0 0,18-1 0 0 0,-18 1 0 0 0,0 17 0 0 0,17 1 0 0 0,1-19 0 0 0,-18 19 0 0 0,18 17-64 0 0,-1-18 64 0 0,1 18-600 0 0,0 0-72 0 0,-18-17-24 0 0,17 17-8095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2:35.314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0 71 14568 0 0,'0'17'640'0'0,"18"1"144"0"0,-18 0-624 0 0,0 17-160 0 0,0-17 0 0 0,0 17 0 0 0,17 0 799 0 0,-17 0 129 0 0,0-17 24 0 0,0 17 8 0 0,0 1-368 0 0,0-1-72 0 0,0-18-8 0 0,0 19-8 0 0,0-19-344 0 0,18 19-72 0 0,-18-19-16 0 0,0-17 0 0 0,0 18 0 0 0,0-18 0 0 0,0 0 0 0 0,0 0 0 0 0,0 0 288 0 0,0 0 56 0 0,0 0 16 0 0,18-18 0 0 0,-18 1-200 0 0,0-1-40 0 0,17 0 0 0 0,-17-17-8 0 0,18 17-112 0 0,-18-17-72 0 0,18 18 96 0 0,-18-19-96 0 0,17 19 0 0 0,-17-19 0 0 0,18 19-80 0 0,-18-19 80 0 0,0 19-320 0 0,0-1-8 0 0,18 18 0 0 0,-18-17 0 0 0,0 17-64 0 0,0 0-16 0 0,0 0 0 0 0,0 0 0 0 0,0 0-296 0 0,0 0-64 0 0,17 17-16 0 0,-17 1 0 0 0,0-18 432 0 0,18 17 80 0 0,-18-17 16 0 0,17 18 8 0 0,-17 0 248 0 0,0-18 0 0 0,18 17 0 0 0,-18-17 0 0 0,18 0 128 0 0,-1 18 56 0 0,1-18 8 0 0,-18 0 0 0 0,18 0 152 0 0,-1 0 32 0 0,1 0 8 0 0,0 18 0 0 0,-1-36-264 0 0,1 18-56 0 0,-1 0 0 0 0,1 0-64 0 0,0 0 96 0 0,17-18-96 0 0,-17 18 96 0 0,-1-17-96 0 0,1 17 80 0 0,0-18-80 0 0,-1 0 64 0 0,1 1-64 0 0,0-1 96 0 0,-1-17-32 0 0,1 35 0 0 0,-18-18 0 0 0,0 1-64 0 0,17-1 96 0 0,-17 0-96 0 0,0 1 96 0 0,0-1-96 0 0,0 0 0 0 0,-17 18 72 0 0,17-17-72 0 0,0 17 136 0 0,-18-18-8 0 0,18 18 0 0 0,-17 0 0 0 0,-1 0 48 0 0,0 0 8 0 0,-17 0 0 0 0,17 18 0 0 0,1-18 144 0 0,-1 17 32 0 0,-17-17 8 0 0,17 36 0 0 0,0-36-248 0 0,1 35-56 0 0,-1-17 0 0 0,18-1-64 0 0,-17 19 72 0 0,17-1-72 0 0,0-18 0 0 0,0 19 72 0 0,-18-19-72 0 0,18 19 0 0 0,18-19 72 0 0,-18 19-72 0 0,0-1 0 0 0,17-18 0 0 0,-17 19 0 0 0,35-1 0 0 0,-35-17-392 0 0,18-1-64 0 0,17 1-16 0 0,-17 0 0 0 0,0-18-168 0 0,17 0-40 0 0,-17 17-8 0 0,-1-17 0 0 0,19-17 440 0 0,-19 17 88 0 0,1-18 24 0 0,-1 0 0 0 0,1 1 136 0 0,17-1 0 0 0,-17-17 64 0 0,0 17-64 0 0,-1-17 408 0 0,1 17 32 0 0,0-17 8 0 0,-1 0 0 0 0,1 17 32 0 0,-18 0 16 0 0,17 1 0 0 0,-17-19 0 0 0,0 36-72 0 0,0-17-8 0 0,0 17-8 0 0,0 0 0 0 0,0 0-24 0 0,-17 0 0 0 0,17 0 0 0 0,-18 17 0 0 0,1 1-240 0 0,-1 0-48 0 0,0-1-16 0 0,18 19 0 0 0,-17-19-80 0 0,-1 19 0 0 0,18-19 0 0 0,0 18 0 0 0,-18-17 0 0 0,18 17 64 0 0,0 1-64 0 0,0-19 64 0 0,18 1-64 0 0,-18 17-88 0 0,0-17 24 0 0,18 17 0 0 0,-1-17-160 0 0,1-1-24 0 0,-18-17-8 0 0,18 18 0 0 0,-1 0-856 0 0,1-18-168 0 0,-1 0-40 0 0,1 0-4695 0 0,0-18-945 0 0</inkml:trace>
  <inkml:trace contextRef="#ctx0" brushRef="#br0" timeOffset="232.55">935 318 7832 0 0,'-35'0'344'0'0,"35"0"72"0"0,-18 0-328 0 0,18-18-88 0 0,-18 18 0 0 0,18 0 0 0 0,0-18 2400 0 0,0 18 472 0 0,0 0 87 0 0,-17 0 17 0 0,17 0-1736 0 0,0 0-352 0 0,17-17-72 0 0,-17 17-16 0 0,18 0-464 0 0,0 0-96 0 0,-18-18-16 0 0,35 18-8 0 0,-17 18-144 0 0,-1-18-72 0 0,19 0 80 0 0,-19 0-80 0 0,18 0 0 0 0,-17 0 0 0 0,0 0-64 0 0,17 0 64 0 0,-17 17-800 0 0,17-17-112 0 0,-17 0-16 0 0,17 0-8 0 0,-17 0-656 0 0,17-17-128 0 0,0 17-23 0 0,0-18-4881 0 0</inkml:trace>
  <inkml:trace contextRef="#ctx0" brushRef="#br0" timeOffset="618.73">1323 18 14368 0 0,'0'0'320'0'0,"0"0"64"0"0,0 0 8 0 0,0 0 8 0 0,0 0-320 0 0,-18 0-80 0 0,18 0 0 0 0,-17 17 0 0 0,17-17 823 0 0,-18 18 145 0 0,18 0 32 0 0,-17-1 8 0 0,-1 1-384 0 0,18 17-80 0 0,-18-17-8 0 0,1 17-8 0 0,17-17-368 0 0,0 17-80 0 0,-18 0-16 0 0,18-17 0 0 0,0 17 32 0 0,0 1 0 0 0,18-19 0 0 0,-18 18 0 0 0,17-17-96 0 0,-17 0 0 0 0,18-1 0 0 0,0 1 0 0 0,-1 0-288 0 0,1-18-64 0 0,-18 0-24 0 0,17 0 0 0 0,1 0 120 0 0,0 0 16 0 0,-1 0 8 0 0,-17 0 0 0 0,18-18 64 0 0,0 0 8 0 0,-18 18 8 0 0,17-17 0 0 0,-17-19 152 0 0,18 19 88 0 0,-18 17-16 0 0,0-18 0 0 0,0 1 120 0 0,0 17 16 0 0,0-18 8 0 0,0 18 0 0 0,0 0 72 0 0,0 0 24 0 0,0 0 0 0 0,0 0 0 0 0,0 18-200 0 0,-18-18-40 0 0,18 17-8 0 0,0 1 0 0 0,0-18-64 0 0,18 17 0 0 0,-18-17 0 0 0,18 0 0 0 0,-18 18 0 0 0,17-18 64 0 0,-17 18-64 0 0,18-18 64 0 0,-1 0-64 0 0,1 0 0 0 0,-18 0 0 0 0,18 0 0 0 0,-1-18 0 0 0,-17 0 0 0 0,18 18 0 0 0,0-17 0 0 0,-18-1 168 0 0,0 1-8 0 0,17 17 0 0 0,-17-18 0 0 0,0 0 64 0 0,0 1 16 0 0,-17 17 0 0 0,17-18 0 0 0,-18 18-160 0 0,18-18-80 0 0,0 18 80 0 0,-18-17-80 0 0,1 17-752 0 0,17 0-200 0 0,0 0-40 0 0,0 0-4879 0 0,0-18-977 0 0</inkml:trace>
  <inkml:trace contextRef="#ctx0" brushRef="#br0" timeOffset="920.11">1817 71 17447 0 0,'0'0'384'0'0,"0"0"72"0"0,0 0 24 0 0,-18 17 16 0 0,18 19-400 0 0,0-19-96 0 0,-17 1 0 0 0,17 17 0 0 0,-18-17 760 0 0,18-1 128 0 0,0 19 24 0 0,0-1 8 0 0,0-17-568 0 0,0 17-104 0 0,-18 0-24 0 0,18-17-8 0 0,18-1-152 0 0,-18 19-64 0 0,0-19 0 0 0,0 1 64 0 0,0 0 0 0 0,18-18-64 0 0,-18 0 96 0 0,0 0-32 0 0,0 0-64 0 0,0 0 0 0 0,0 0 0 0 0,17 0 0 0 0,-17-18 72 0 0,18 0 0 0 0,-18-17 0 0 0,18 17 0 0 0,-18 1-8 0 0,17-18 0 0 0,-17-1 0 0 0,18 19 0 0 0,-18-19-64 0 0,18 19 0 0 0,-18-19 0 0 0,17 19 0 0 0,1-1 0 0 0,-18 1-136 0 0,17-1 32 0 0,1 0 8 0 0,-18 18-184 0 0,18-17-32 0 0,-18 17-8 0 0,0 0 0 0 0,0 0-1184 0 0,17 0-232 0 0,1 17-56 0 0</inkml:trace>
  <inkml:trace contextRef="#ctx0" brushRef="#br0" timeOffset="1205.45">2276 212 2760 0 0,'0'0'248'0'0,"0"0"-248"0"0,0 0 0 0 0,0 0 0 0 0,0-18 2896 0 0,0 1 528 0 0,0 17 112 0 0,0-18 16 0 0,0 18-2041 0 0,0-18-407 0 0,-18 18-80 0 0,0 0-24 0 0,18 0-648 0 0,-17 0-128 0 0,-1 0-24 0 0,0 0-8 0 0,1 18-192 0 0,-1-18 0 0 0,0 18 0 0 0,1-1 0 0 0,-1 1 0 0 0,1-18 0 0 0,17 17 64 0 0,0 19-64 0 0,0-36-120 0 0,0 17-40 0 0,0 1 0 0 0,0 17-8 0 0,17-17 32 0 0,-17 0 8 0 0,18-1 0 0 0,-1 1 0 0 0,1-1 48 0 0,0 19 16 0 0,-1-19 0 0 0,1 1 0 0 0,0 0 64 0 0,-1-1 0 0 0,-17 1 0 0 0,18 0 0 0 0,0-1 64 0 0,-18 1 48 0 0,0 0 16 0 0,0-1 0 0 0,-18 1 224 0 0,0-1 56 0 0,1 1 8 0 0,-1 0 0 0 0,-17-1 32 0 0,-1 1 16 0 0,-16 0 0 0 0,-1-1 0 0 0,0 1-296 0 0,0-18-56 0 0,0 18-16 0 0,18-1 0 0 0,-1-17-736 0 0,1 0-144 0 0,0 0-32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4:00.945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459 36 8288 0 0,'0'0'368'0'0,"0"0"80"0"0,0 0-360 0 0,18 0-88 0 0,-18-18 0 0 0,0 18 0 0 0,0 0 1328 0 0,0 0 248 0 0,0 0 56 0 0,0 0 0 0 0,17-18-648 0 0,-17 18-137 0 0,0 0-23 0 0,0 0-8 0 0,0 0-200 0 0,0 0-40 0 0,0 0 0 0 0,0 0-8 0 0,0 0-176 0 0,0 0-32 0 0,0 18-8 0 0,-17 0 0 0 0,17-1 0 0 0,0 1-8 0 0,-18-1 0 0 0,0 19 0 0 0,1-1-264 0 0,17 0-80 0 0,-36 1 0 0 0,36-1 0 0 0,-35 0 104 0 0,17 18-32 0 0,1-18-8 0 0,-1 18 0 0 0,0-18-64 0 0,1 18 64 0 0,-18 0-64 0 0,17-17 64 0 0,0 17 24 0 0,18-18 0 0 0,-17 18 0 0 0,-1-18 0 0 0,0 0-16 0 0,1 1 0 0 0,-1-1 0 0 0,0 0 0 0 0,1-17-72 0 0,-1 17 0 0 0,1-17 0 0 0,17-1 0 0 0,0 1 0 0 0,-18 0 64 0 0,18-1-64 0 0,-18 1 96 0 0,18-18-96 0 0,0 17-88 0 0,0-17 24 0 0,0 0 0 0 0,0 0-152 0 0,0 0-24 0 0,0 0-8 0 0,0 0 0 0 0,0 0-912 0 0,0 0-184 0 0,0 0-40 0 0,0-17-6863 0 0</inkml:trace>
  <inkml:trace contextRef="#ctx0" brushRef="#br0" timeOffset="370.82">406 36 11432 0 0,'0'0'504'0'0,"0"0"104"0"0,0 0-480 0 0,0 0-128 0 0,18 0 0 0 0,-18 0 0 0 0,0 0 800 0 0,0 0 144 0 0,0-18 24 0 0,0 18 8 0 0,0 0-241 0 0,17 18-55 0 0,1-18-8 0 0,0 17 0 0 0,-18 1-112 0 0,17-1-24 0 0,-17 1-8 0 0,18 0 0 0 0,-18-1-112 0 0,17 1-32 0 0,1 17 0 0 0,-18-17 0 0 0,18 17-184 0 0,-18 0-40 0 0,17-17 0 0 0,-17 35-8 0 0,18-35-88 0 0,0 17-64 0 0,-18 0 72 0 0,17 0-72 0 0,-17 1 80 0 0,18-1-80 0 0,-18 0 80 0 0,18 1-80 0 0,-1-1 80 0 0,-17 0-80 0 0,18 0 80 0 0,-18-17-80 0 0,17 17 112 0 0,-17-17-24 0 0,18 17-8 0 0,-18-17 0 0 0,18 0-80 0 0,-18-1-96 0 0,0 18 16 0 0,0-17 8 0 0,17-18-88 0 0,-17 18-24 0 0,0-1 0 0 0,0-17 0 0 0,0 0-520 0 0,0 0-112 0 0,0 0-16 0 0,0 0-7663 0 0</inkml:trace>
  <inkml:trace contextRef="#ctx0" brushRef="#br0" timeOffset="618.07">124 829 6912 0 0,'0'0'304'0'0,"0"0"64"0"0,0 0-296 0 0,0 0-72 0 0,0 0 0 0 0,0 0 0 0 0,0 0 2472 0 0,0 0 480 0 0,0 0 96 0 0,17 0 23 0 0,-17 0-1855 0 0,18 0-360 0 0,17-17-80 0 0,1 17-8 0 0,-19 0-272 0 0,18 0-48 0 0,1 0-16 0 0,-1 0 0 0 0,0 0-136 0 0,1 0-24 0 0,-1 0-8 0 0,0 0 0 0 0,0 0-120 0 0,-17 0-24 0 0,17 0-8 0 0,1 0 0 0 0,-19 0-112 0 0,1 0 0 0 0,17 0 0 0 0,-17 0 0 0 0,-1 0-1504 0 0,1 0-280 0 0,17 0-48 0 0,-17 0-16 0 0</inkml:trace>
  <inkml:trace contextRef="#ctx0" brushRef="#br0" timeOffset="1272.83">847 300 2304 0 0,'0'-18'200'0'0,"18"18"-200"0"0,-18-17 0 0 0,17 17 0 0 0,1-18 2632 0 0,-1 18 488 0 0,-17-17 96 0 0,18 17 16 0 0,17-18-1656 0 0,-17 18-329 0 0,0-18-71 0 0,-1 18-16 0 0,1 0-456 0 0,0 0-88 0 0,-1 0-16 0 0,19 18-8 0 0,-19-18-288 0 0,1 18-56 0 0,-18-1-16 0 0,35 1 0 0 0,-35 17-104 0 0,18-17-16 0 0,-18-1-8 0 0,17 19 0 0 0,-17-1-104 0 0,0 0 0 0 0,0 0 64 0 0,0 1-64 0 0,18-1 0 0 0,-18 0 0 0 0,-18 1 0 0 0,18-1-80 0 0,0 0 0 0 0,0 0 0 0 0,0 1 0 0 0,0-19 0 0 0,0 1-88 0 0,0 17-24 0 0,0-17 0 0 0,0 0 0 0 0,18-18 8 0 0,-18 17 0 0 0,0 1 0 0 0,0-18 0 0 0,0 0 56 0 0,0 0 0 0 0,0 0 8 0 0,0 0 0 0 0,0 0 24 0 0,18 0 0 0 0,-1 0 0 0 0,-17-18 0 0 0,18 18 96 0 0,0-17 0 0 0,-1-1 0 0 0,-17 0-72 0 0,18 1 256 0 0,-1-1 48 0 0,1 0 16 0 0,0-17 0 0 0,-18 17-112 0 0,17-17-16 0 0,1 0-8 0 0,0 0 0 0 0,-1 17 96 0 0,-17-17 16 0 0,18-1 8 0 0,-18 1 0 0 0,0 17-80 0 0,18-17-24 0 0,-18 0 0 0 0,0 0 0 0 0,0-1 0 0 0,0 19 0 0 0,0-1 0 0 0,0-17 0 0 0,0 17 72 0 0,-18 1 16 0 0,18-1 0 0 0,0 0 0 0 0,-18 18-216 0 0,18-17 64 0 0,0-1-64 0 0,-17 18 0 0 0,17 0-96 0 0,0 0-64 0 0,0 0-16 0 0,0 0 0 0 0,0 0-1136 0 0,0 0-232 0 0,0 0-48 0 0,0 0-8 0 0</inkml:trace>
  <inkml:trace contextRef="#ctx0" brushRef="#br0" timeOffset="1635.54">1676 565 12728 0 0,'18'0'560'0'0,"-18"0"120"0"0,0 0-544 0 0,17 0-136 0 0,-17 0 0 0 0,18 0 0 0 0,-18 0 816 0 0,0 0 136 0 0,0 0 23 0 0,18 17 9 0 0,-18-17-312 0 0,0 18-56 0 0,0 0-8 0 0,0 17-8 0 0,0-17-184 0 0,0-1-40 0 0,0 18-8 0 0,0-17 0 0 0,0 0 16 0 0,0 17 0 0 0,0-17 0 0 0,0-1 0 0 0,0 19-96 0 0,-18-19-24 0 0,18 1 0 0 0,0-1 0 0 0,0 1-144 0 0,0 17-32 0 0,-18-17-8 0 0,18 0 0 0 0,0-1-80 0 0,0 1 0 0 0,0 0 0 0 0,-17-1 64 0 0,17-17-64 0 0,0 18-136 0 0,0-18 32 0 0,0 0 8 0 0,0 0-984 0 0,0 0-192 0 0,0 0-40 0 0,0 0-7183 0 0</inkml:trace>
  <inkml:trace contextRef="#ctx0" brushRef="#br0" timeOffset="2035.81">1941 476 3680 0 0,'0'0'160'0'0,"0"0"40"0"0,0 0-200 0 0,0 0 0 0 0,0 0 0 0 0,0 0 0 0 0,0 0 2616 0 0,0 0 480 0 0,17 0 96 0 0,1 0 16 0 0,-18 0-1865 0 0,17-17-383 0 0,1 17-64 0 0,0 0-24 0 0,-1 0-216 0 0,1 0-48 0 0,0 0 0 0 0,-1 0-8 0 0,19 0-112 0 0,-19 0-16 0 0,1 0-8 0 0,17-18 0 0 0,-17 18-80 0 0,17 0-8 0 0,-17 0-8 0 0,-1 0 0 0 0,1 0-304 0 0,17 0-64 0 0,-17 0 0 0 0,0 0 0 0 0,-1 0 0 0 0,1 0 0 0 0,-1 0 0 0 0,-17 0 0 0 0,18 0 0 0 0,-18 0 0 0 0,18 0 0 0 0,-18 0 0 0 0,0 0-640 0 0,0 0-184 0 0,0 0-32 0 0,0 0-8 0 0,0 0-1024 0 0,0 0-200 0 0,0 0-48 0 0,0 0-7 0 0</inkml:trace>
  <inkml:trace contextRef="#ctx0" brushRef="#br0" timeOffset="2289.07">1941 618 10136 0 0,'0'0'896'0'0,"0"0"-712"0"0,0 0-184 0 0,0 0 0 0 0,0 0 1088 0 0,0 0 176 0 0,0 0 40 0 0,0 0 8 0 0,17 0-193 0 0,1 0-31 0 0,-1 0 0 0 0,1 0-8 0 0,17 0-296 0 0,-17-18-56 0 0,0 18-16 0 0,17 0 0 0 0,-17 0-200 0 0,17 0-48 0 0,0-18-8 0 0,-17 18 0 0 0,17 0-144 0 0,-17 0-32 0 0,17 0-8 0 0,0 0 0 0 0,-17 0-128 0 0,17 0-24 0 0,-17 0-8 0 0,-1 0 0 0 0,19 0-112 0 0,-19 18 0 0 0,-17-18 0 0 0,18 0 0 0 0,0 0-808 0 0,-18 0-184 0 0,0 0-40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16:44:04.066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617 195 5984 0 0,'18'0'536'0'0,"-18"0"-432"0"0,0 0-104 0 0,0 0 0 0 0,18 0 1696 0 0,-18 0 320 0 0,0 0 64 0 0,0 0 16 0 0,0 0-880 0 0,0 0-169 0 0,0 0-39 0 0,0 0-8 0 0,-18 0-376 0 0,18 0-80 0 0,-18 0-8 0 0,1 0-8 0 0,-1 0-176 0 0,0 0-32 0 0,1 0 0 0 0,-1 0-8 0 0,1 0-184 0 0,-1 0-32 0 0,0 17 0 0 0,-17-17-8 0 0,17 18-24 0 0,-17 0 0 0 0,17-18 0 0 0,-17 17 0 0 0,18 1-64 0 0,-19-1 0 0 0,19 1 0 0 0,-19 0-88 0 0,1-1 88 0 0,17 1 0 0 0,1 0 0 0 0,-19 17 0 0 0,19-17 0 0 0,-1 17 0 0 0,1-18 0 0 0,-1 1 0 0 0,0 0 0 0 0,1-1 0 0 0,-1 19 0 0 0,18-19 64 0 0,0 1-64 0 0,0 0 0 0 0,0-1 0 0 0,0 1 0 0 0,0 0 0 0 0,0-1 0 0 0,18 1 0 0 0,-18-1 0 0 0,17-17 0 0 0,1 18 0 0 0,-18 0 0 0 0,18-18 0 0 0,17 17 0 0 0,-18-17 64 0 0,1 0-64 0 0,0 0 0 0 0,-1 0 0 0 0,19 0 0 0 0,-1 0 0 0 0,-17 0 0 0 0,-1-17 0 0 0,19 17-64 0 0,-19-18 64 0 0,18 0-64 0 0,-17 1 64 0 0,17-1 0 0 0,-17 1 80 0 0,0-1-80 0 0,-18 18 0 0 0,17-35 64 0 0,-17 35-64 0 0,18-18 0 0 0,-18 0 0 0 0,0 1 0 0 0,0-1 0 0 0,-18 0 0 0 0,18 18 224 0 0,-17-17 32 0 0,-1-1 0 0 0,0 0 0 0 0,1 18-256 0 0,-1-17 0 0 0,-17 17 0 0 0,17-18 0 0 0,-17 18 120 0 0,0 0-24 0 0,17-17-8 0 0,-17 17 0 0 0,17 0-16 0 0,-17 0 0 0 0,17 0 0 0 0,0 0 0 0 0,1 17-72 0 0,17-17 0 0 0,-18 0 0 0 0,18 0-88 0 0,0 0-544 0 0,0 0-104 0 0,0 0-32 0 0,0 0-5327 0 0,0 0-1073 0 0</inkml:trace>
  <inkml:trace contextRef="#ctx0" brushRef="#br0" timeOffset="253.21">617 494 17999 0 0,'0'0'392'0'0,"0"0"88"0"0,0 0 8 0 0,18 18 24 0 0,-18-18-416 0 0,0 18-96 0 0,0-1 0 0 0,0-17 0 0 0,0 18 736 0 0,0 0 120 0 0,0-1 24 0 0,0 1 8 0 0,0 0-304 0 0,0-1-56 0 0,0 1-16 0 0,0 0 0 0 0,0 17 0 0 0,0-18 0 0 0,0 1 0 0 0,0 0 0 0 0,0-1-408 0 0,0 1-104 0 0,0 0 0 0 0,0-1 0 0 0,0 1 0 0 0,0-18 0 0 0,18 18 0 0 0,-18-18 0 0 0,0 17-384 0 0,0-17-104 0 0,0 0-24 0 0,0 0 0 0 0,0 0-1200 0 0,0 0-240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B2AD-F598-694C-A374-6639BEFA4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60702-0845-C04C-B8F0-A7D43564D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F388A-E330-2D41-8C0C-F77A4CD0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D0A28-3374-1A46-904B-70C18920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A01E3-8D20-1D40-9DD0-6B947A63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4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2BD9-A546-E040-B578-5D976E87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D7B38-3022-0D41-A215-918036454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DC5A6-4E15-6047-B399-AFAC185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FC680-4E3C-E34A-9D58-49A3F0657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AAEB7-FC0D-784A-A1E9-8C08574A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4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52198-620A-9842-9380-AB13FAF4F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6E4E0-D26E-3248-ADF2-D592795F0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1E479-D078-EB4D-9409-800C7D85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A0047-C254-3E4F-926F-B2D3F62B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46B3C-49C0-244D-8F55-35F509B3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DFCB-673D-8F4A-8163-3A1FEA49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9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B73A7-EC81-AE4F-9853-099601075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164"/>
            <a:ext cx="10515600" cy="49027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4C2A4-0528-1F47-9D38-6158828E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E9ED4-D2D3-7C48-8768-BF6CCCB5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6C5AE-4654-1A4B-B6F3-C93A6FCC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0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A88F-05CA-0848-B506-1696EAD1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C0DA4-E507-5447-9DB2-E5593C702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14D6F-BFBD-294B-95AC-4EF1D853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B0353-B8D5-924F-8EE8-014FBA5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FF58D-D693-B242-8BA3-21EAC453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4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BCC6-FCCB-1E45-858F-86FD3E9A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7D90-92C7-1C4A-9D4C-1029B9F37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77472-4CFC-4A4E-821B-687C5D615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54B67-1D18-3F46-90EF-FDF9D957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50047-DE5A-884C-8FAC-8B23107B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2673F-A0ED-B24B-81DB-640CCC4A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5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0F09-5BA0-B243-8881-E997FFD1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F55D1-2D0D-5B4E-A20E-BB5BEBFD0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BB439-FCC3-9546-B04C-7D2D97BF2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24D6B-B754-DE46-A099-87EB1399D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E84C9-B0DA-E243-A31E-D7D977BA0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4A5EC-E76F-7947-918E-DCA85D7DC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C83B1-34BB-714B-A37A-4879AA30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D03336-AF3B-6741-8EED-7ECFD498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3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6A60-E490-904E-BFB0-B5908441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2DCA4-6FC6-6C44-BE3C-036A5FEF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BFAE4-B0BF-5746-AE80-C128EC10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FA311-8C2A-DD47-8D8B-B924AD5E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1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23493-3E1E-1B44-AC5E-1BC27603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63343-4638-8345-A59B-D64AEE1F6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332AC-9612-6F44-8050-7CDC3D7D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6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EF39-DD41-E748-95FE-63CCD674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96DDF-6446-344E-AD4A-1A089070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AA1F3-95E4-184A-A73A-2EECF72F8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FBB45-FDFA-6F42-941F-BE5783D1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EA8F7-3579-D646-8CE8-E7A1602C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B0B0F-5C65-2649-8B0B-1F188351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3DAC-DD40-A442-87CB-B391006E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31BEB-CE4C-8546-B05A-948C0D9D7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5263A-7392-544C-9701-704D15A41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2C6D0-EFD6-A547-A738-F74BD3F4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7C97A-3248-C944-9F1C-EB92405C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ED569-A260-F34B-A529-5D3F6A15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58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35DB5-A4D9-5740-86FB-BC41ABC8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CBFD6-A213-E540-800E-42998FB9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C81B5-398E-BA4C-8FFA-AA15D1E75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071B4-6C5E-418B-AB5B-77500707C09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4291B-9E19-824F-BEE6-C223A4CEB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1969E-9719-4CEE-AB63-D1A93CB7AD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80014E-1FC5-5D4C-AD94-AF9B05749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42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4" Type="http://schemas.openxmlformats.org/officeDocument/2006/relationships/image" Target="../media/image310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customXml" Target="../ink/ink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21.png"/><Relationship Id="rId14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9" Type="http://schemas.openxmlformats.org/officeDocument/2006/relationships/customXml" Target="../ink/ink39.xml"/><Relationship Id="rId21" Type="http://schemas.openxmlformats.org/officeDocument/2006/relationships/customXml" Target="../ink/ink30.xml"/><Relationship Id="rId34" Type="http://schemas.openxmlformats.org/officeDocument/2006/relationships/image" Target="../media/image45.png"/><Relationship Id="rId42" Type="http://schemas.openxmlformats.org/officeDocument/2006/relationships/image" Target="../media/image49.png"/><Relationship Id="rId47" Type="http://schemas.openxmlformats.org/officeDocument/2006/relationships/customXml" Target="../ink/ink43.xml"/><Relationship Id="rId50" Type="http://schemas.openxmlformats.org/officeDocument/2006/relationships/image" Target="../media/image53.png"/><Relationship Id="rId7" Type="http://schemas.openxmlformats.org/officeDocument/2006/relationships/customXml" Target="../ink/ink23.xml"/><Relationship Id="rId2" Type="http://schemas.openxmlformats.org/officeDocument/2006/relationships/image" Target="../media/image29.png"/><Relationship Id="rId16" Type="http://schemas.openxmlformats.org/officeDocument/2006/relationships/image" Target="../media/image36.png"/><Relationship Id="rId29" Type="http://schemas.openxmlformats.org/officeDocument/2006/relationships/customXml" Target="../ink/ink34.xml"/><Relationship Id="rId11" Type="http://schemas.openxmlformats.org/officeDocument/2006/relationships/customXml" Target="../ink/ink25.xml"/><Relationship Id="rId24" Type="http://schemas.openxmlformats.org/officeDocument/2006/relationships/image" Target="../media/image40.png"/><Relationship Id="rId32" Type="http://schemas.openxmlformats.org/officeDocument/2006/relationships/image" Target="../media/image44.png"/><Relationship Id="rId37" Type="http://schemas.openxmlformats.org/officeDocument/2006/relationships/customXml" Target="../ink/ink38.xml"/><Relationship Id="rId40" Type="http://schemas.openxmlformats.org/officeDocument/2006/relationships/image" Target="../media/image48.png"/><Relationship Id="rId45" Type="http://schemas.openxmlformats.org/officeDocument/2006/relationships/customXml" Target="../ink/ink42.xml"/><Relationship Id="rId53" Type="http://schemas.openxmlformats.org/officeDocument/2006/relationships/customXml" Target="../ink/ink46.xml"/><Relationship Id="rId5" Type="http://schemas.openxmlformats.org/officeDocument/2006/relationships/customXml" Target="../ink/ink22.xml"/><Relationship Id="rId10" Type="http://schemas.openxmlformats.org/officeDocument/2006/relationships/image" Target="../media/image33.png"/><Relationship Id="rId19" Type="http://schemas.openxmlformats.org/officeDocument/2006/relationships/customXml" Target="../ink/ink29.xml"/><Relationship Id="rId31" Type="http://schemas.openxmlformats.org/officeDocument/2006/relationships/customXml" Target="../ink/ink35.xml"/><Relationship Id="rId44" Type="http://schemas.openxmlformats.org/officeDocument/2006/relationships/image" Target="../media/image50.png"/><Relationship Id="rId52" Type="http://schemas.openxmlformats.org/officeDocument/2006/relationships/image" Target="../media/image54.png"/><Relationship Id="rId4" Type="http://schemas.openxmlformats.org/officeDocument/2006/relationships/image" Target="../media/image30.png"/><Relationship Id="rId9" Type="http://schemas.openxmlformats.org/officeDocument/2006/relationships/customXml" Target="../ink/ink24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33.xml"/><Relationship Id="rId30" Type="http://schemas.openxmlformats.org/officeDocument/2006/relationships/image" Target="../media/image43.png"/><Relationship Id="rId35" Type="http://schemas.openxmlformats.org/officeDocument/2006/relationships/customXml" Target="../ink/ink37.xml"/><Relationship Id="rId43" Type="http://schemas.openxmlformats.org/officeDocument/2006/relationships/customXml" Target="../ink/ink41.xml"/><Relationship Id="rId48" Type="http://schemas.openxmlformats.org/officeDocument/2006/relationships/image" Target="../media/image52.png"/><Relationship Id="rId8" Type="http://schemas.openxmlformats.org/officeDocument/2006/relationships/image" Target="../media/image32.png"/><Relationship Id="rId51" Type="http://schemas.openxmlformats.org/officeDocument/2006/relationships/customXml" Target="../ink/ink45.xml"/><Relationship Id="rId3" Type="http://schemas.openxmlformats.org/officeDocument/2006/relationships/customXml" Target="../ink/ink21.xml"/><Relationship Id="rId12" Type="http://schemas.openxmlformats.org/officeDocument/2006/relationships/image" Target="../media/image34.png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38" Type="http://schemas.openxmlformats.org/officeDocument/2006/relationships/image" Target="../media/image47.png"/><Relationship Id="rId46" Type="http://schemas.openxmlformats.org/officeDocument/2006/relationships/image" Target="../media/image51.png"/><Relationship Id="rId20" Type="http://schemas.openxmlformats.org/officeDocument/2006/relationships/image" Target="../media/image38.png"/><Relationship Id="rId41" Type="http://schemas.openxmlformats.org/officeDocument/2006/relationships/customXml" Target="../ink/ink40.xml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49" Type="http://schemas.openxmlformats.org/officeDocument/2006/relationships/customXml" Target="../ink/ink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1B78-3ED2-4241-813F-A65B48C1F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3</a:t>
            </a:r>
            <a:br>
              <a:rPr lang="en-US" dirty="0"/>
            </a:br>
            <a:r>
              <a:rPr lang="en-US" dirty="0"/>
              <a:t>Singular Value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25F2F-65A0-4807-B3CA-7731C01F99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NLA Chapter 4 &amp; 5</a:t>
            </a:r>
          </a:p>
        </p:txBody>
      </p:sp>
    </p:spTree>
    <p:extLst>
      <p:ext uri="{BB962C8B-B14F-4D97-AF65-F5344CB8AC3E}">
        <p14:creationId xmlns:p14="http://schemas.microsoft.com/office/powerpoint/2010/main" val="21013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B418-85D7-47F5-A9D4-29DF5CC4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SVD: every matrix is diagonal…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1D8F4-4DF2-4B2C-A398-FD3B9D5AD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you look at it with proper basis (singular vectors) for domain/range spaces.</a:t>
                </a:r>
              </a:p>
              <a:p>
                <a:pPr marL="0" indent="0">
                  <a:buNone/>
                </a:pPr>
                <a:r>
                  <a:rPr lang="en-US" dirty="0"/>
                  <a:t>Whenever we have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have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the SVD of A is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And we express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in the basis of columns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1D8F4-4DF2-4B2C-A398-FD3B9D5AD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13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C635-35EE-48B4-8CE2-869AB608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vs. Eigenvalue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7E188-6FE1-43A7-B1D8-6B6C125093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Eigenvalue decomposition: if square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non-singular and non-defective, then it has eigenvalue decomposition: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𝛬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X matrix has the eigen vectors as columns,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US" dirty="0"/>
                  <a:t> is a diagonal matrix with the eigenvalues on its diagonal. </a:t>
                </a:r>
              </a:p>
              <a:p>
                <a:pPr marL="0" indent="0">
                  <a:buNone/>
                </a:pPr>
                <a:r>
                  <a:rPr lang="en-US" dirty="0"/>
                  <a:t>Differences with SVD:</a:t>
                </a:r>
              </a:p>
              <a:p>
                <a:r>
                  <a:rPr lang="en-US" dirty="0"/>
                  <a:t>SVD always exists, EVD only when A square &amp; non-defective</a:t>
                </a:r>
              </a:p>
              <a:p>
                <a:r>
                  <a:rPr lang="en-US" dirty="0"/>
                  <a:t>SVD have orthogonal bases where EVD not necessarily (but when A is symmetric, then X is orthogonal!)</a:t>
                </a:r>
              </a:p>
              <a:p>
                <a:r>
                  <a:rPr lang="en-US" dirty="0"/>
                  <a:t>SVD is helpful when dealing with A itself or its inverse; EVD is helpful dealing with powers of X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n=1,2,…)</a:t>
                </a:r>
              </a:p>
              <a:p>
                <a:r>
                  <a:rPr lang="en-US" dirty="0"/>
                  <a:t>Computational of SVD depends on EVD: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7E188-6FE1-43A7-B1D8-6B6C125093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63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7B29-4B09-460F-A8EE-976D7641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Properties via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33117A-A211-47CF-9136-B0337F0D91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Assumptions: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p=min{</a:t>
                </a:r>
                <a:r>
                  <a:rPr lang="en-US" dirty="0" err="1"/>
                  <a:t>m,n</a:t>
                </a:r>
                <a:r>
                  <a:rPr lang="en-US" dirty="0"/>
                  <a:t>}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the number of non-zero singular values of A</a:t>
                </a:r>
              </a:p>
              <a:p>
                <a:pPr lvl="1"/>
                <a:r>
                  <a:rPr lang="en-US" dirty="0"/>
                  <a:t>&lt;</a:t>
                </a:r>
                <a:r>
                  <a:rPr lang="en-US" dirty="0" err="1"/>
                  <a:t>x,y,z</a:t>
                </a:r>
                <a:r>
                  <a:rPr lang="en-US" dirty="0"/>
                  <a:t>&gt; means the space spanned by vectors </a:t>
                </a:r>
                <a:r>
                  <a:rPr lang="en-US" dirty="0" err="1"/>
                  <a:t>x,y,z</a:t>
                </a:r>
                <a:endParaRPr lang="en-US" dirty="0"/>
              </a:p>
              <a:p>
                <a:r>
                  <a:rPr lang="en-US" dirty="0"/>
                  <a:t>T5.1: The rank of A is r (the number of non-zero singular values)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33117A-A211-47CF-9136-B0337F0D9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4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27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EF25-4B51-4599-9693-FFE33869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761C4-AEDD-4A8C-A553-BF73DBBD84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T5.2: range(A) = 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&gt;, null(A) = 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&gt;</a:t>
                </a:r>
              </a:p>
              <a:p>
                <a:pPr marL="0" indent="0">
                  <a:buNone/>
                </a:pPr>
                <a:r>
                  <a:rPr lang="en-US" dirty="0"/>
                  <a:t>(hint: A looks like diagonal matrix under SVD…)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T5.3: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br>
                  <a:rPr lang="en-US" dirty="0"/>
                </a:br>
                <a:r>
                  <a:rPr lang="en-US" dirty="0"/>
                  <a:t>(hint: again, A looks like diagonal; orthogonal transformations conserve 2/F norm)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3761C4-AEDD-4A8C-A553-BF73DBBD8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58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77C56-1EF9-41A3-A89F-7F9A6158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5829DE-FB4C-4D38-ACBD-12D175932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T5.4: The non-zero singular values of A are the  square roots of the non-zero eigenvalues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T5.5: if A is symmetric, then the singular values of A are the absolute values of eigenvalues of 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5829DE-FB4C-4D38-ACBD-12D175932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4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798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70F1-03DC-428B-8500-6F8D3B606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01CF9F-182F-40D8-80A7-E9C21AB6C2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Alternative form of SVD (the sum of rank-1):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Thus, SVD decomposes a matrix A as the sum of r rank-1 matrices. </a:t>
                </a:r>
              </a:p>
              <a:p>
                <a:r>
                  <a:rPr lang="en-US" dirty="0"/>
                  <a:t>What’s special about this decomposition is that: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/>
                  <a:t>The partial sum captures as much energy of A as possible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01CF9F-182F-40D8-80A7-E9C21AB6C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595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6261-993E-4508-8A13-2587E963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SVD gives optimal low-rank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44019-510E-49B8-895D-2FBC13C2D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6F1DE-8EBC-4DA1-AF6E-31E57F27A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365079"/>
            <a:ext cx="10134600" cy="43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1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7B7A-5DE5-41FA-9380-0FC919DE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 of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7F555-CC5E-42D2-BB82-916B208AC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compression. We have a 512x512 pixels Lena picture as a 512x512 matrix A</a:t>
            </a:r>
          </a:p>
        </p:txBody>
      </p:sp>
    </p:spTree>
    <p:extLst>
      <p:ext uri="{BB962C8B-B14F-4D97-AF65-F5344CB8AC3E}">
        <p14:creationId xmlns:p14="http://schemas.microsoft.com/office/powerpoint/2010/main" val="287554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rank SVD approximation of a picture of Lena.">
            <a:extLst>
              <a:ext uri="{FF2B5EF4-FFF2-40B4-BE49-F238E27FC236}">
                <a16:creationId xmlns:a16="http://schemas.microsoft.com/office/drawing/2014/main" id="{A46A5374-B67E-4FDE-8504-B0D5B79B6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-474007"/>
            <a:ext cx="11518900" cy="82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99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D6E078-EC6F-4CCD-9412-B4ADA29ED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7EB1-1FB2-40F3-B38C-49E46548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What, why, and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E3E74-BFD5-49C3-A3E5-A2082607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What: Singular Value Decomposition (SVD) is a </a:t>
            </a:r>
            <a:r>
              <a:rPr lang="en-US" u="sng" dirty="0"/>
              <a:t>matrix factorization</a:t>
            </a:r>
            <a:r>
              <a:rPr lang="en-US" dirty="0"/>
              <a:t> that make every matrix like a diagonal matrix.</a:t>
            </a:r>
          </a:p>
          <a:p>
            <a:r>
              <a:rPr lang="en-US" dirty="0"/>
              <a:t>Why: </a:t>
            </a:r>
          </a:p>
          <a:p>
            <a:pPr lvl="1"/>
            <a:r>
              <a:rPr lang="en-US" dirty="0"/>
              <a:t>Conceptual: a powerful device to link many concepts together: rank, 2-norm, F-norm, trace, … In general, a great device for proving and understanding! (When facing a problem, ask yourself “what if I take an SVD of the matrix?)</a:t>
            </a:r>
          </a:p>
          <a:p>
            <a:pPr lvl="1"/>
            <a:r>
              <a:rPr lang="en-US" dirty="0"/>
              <a:t>Practical: SVD leads to the most </a:t>
            </a:r>
            <a:r>
              <a:rPr lang="en-US" b="1" dirty="0"/>
              <a:t>accurate</a:t>
            </a:r>
            <a:r>
              <a:rPr lang="en-US" dirty="0"/>
              <a:t> algorithm for solving linear system/least square problem; </a:t>
            </a:r>
            <a:r>
              <a:rPr lang="en-US" b="1" dirty="0"/>
              <a:t>optimal</a:t>
            </a:r>
            <a:r>
              <a:rPr lang="en-US" dirty="0"/>
              <a:t> low-rank matrix approximation; computing the 2-norm; …</a:t>
            </a:r>
          </a:p>
          <a:p>
            <a:r>
              <a:rPr lang="en-US" dirty="0"/>
              <a:t>How: have to defer the computation of SVD to later lectures on eigenvalues (QR algorithms) and iterative methods (</a:t>
            </a:r>
            <a:r>
              <a:rPr lang="en-US" dirty="0" err="1"/>
              <a:t>Lanczos</a:t>
            </a:r>
            <a:r>
              <a:rPr lang="en-US" dirty="0"/>
              <a:t>/</a:t>
            </a:r>
            <a:r>
              <a:rPr lang="en-US" dirty="0" err="1"/>
              <a:t>Arnoldi</a:t>
            </a:r>
            <a:r>
              <a:rPr lang="en-US" dirty="0"/>
              <a:t> iteration). </a:t>
            </a:r>
          </a:p>
          <a:p>
            <a:pPr lvl="1"/>
            <a:r>
              <a:rPr lang="en-US" dirty="0"/>
              <a:t>QR algorithm is probably the pinnacle of (classic) NLA! Very reliable, fast, and beautiful algorithm to compute eigen/singular value/vectors. </a:t>
            </a:r>
          </a:p>
        </p:txBody>
      </p:sp>
    </p:spTree>
    <p:extLst>
      <p:ext uri="{BB962C8B-B14F-4D97-AF65-F5344CB8AC3E}">
        <p14:creationId xmlns:p14="http://schemas.microsoft.com/office/powerpoint/2010/main" val="1658320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1F718-11B6-4DEA-87B4-6A59F4A1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in Data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B001C-98AB-4E0F-9CF7-27584FC6B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Analysis</a:t>
            </a:r>
          </a:p>
          <a:p>
            <a:r>
              <a:rPr lang="en-US" dirty="0"/>
              <a:t>Collaborative filtering/recommendation (Netflix Prize!)</a:t>
            </a:r>
          </a:p>
          <a:p>
            <a:r>
              <a:rPr lang="en-US" dirty="0"/>
              <a:t>Pseudo-inverse (used for least square problem)</a:t>
            </a:r>
          </a:p>
          <a:p>
            <a:r>
              <a:rPr lang="en-US" dirty="0"/>
              <a:t>Data compression</a:t>
            </a:r>
          </a:p>
          <a:p>
            <a:r>
              <a:rPr lang="en-US" dirty="0"/>
              <a:t>Principal component analysis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D23C-7C4A-4491-8635-0ADA62C6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SVD– The Swiss Army Knife…</a:t>
            </a:r>
          </a:p>
        </p:txBody>
      </p:sp>
      <p:pic>
        <p:nvPicPr>
          <p:cNvPr id="5" name="Content Placeholder 4" descr="A close up of a knife&#10;&#10;Description generated with high confidence">
            <a:extLst>
              <a:ext uri="{FF2B5EF4-FFF2-40B4-BE49-F238E27FC236}">
                <a16:creationId xmlns:a16="http://schemas.microsoft.com/office/drawing/2014/main" id="{D92FAB66-4CED-46AF-B4A6-48E8BEEAD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00" y="1274763"/>
            <a:ext cx="6960199" cy="4902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433F0-107D-432B-B3E5-BAA53CB11AA9}"/>
              </a:ext>
            </a:extLst>
          </p:cNvPr>
          <p:cNvSpPr txBox="1"/>
          <p:nvPr/>
        </p:nvSpPr>
        <p:spPr>
          <a:xfrm>
            <a:off x="1511300" y="6108700"/>
            <a:ext cx="791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https://www.amazon.com/dp/B001DZTJRQ</a:t>
            </a:r>
          </a:p>
        </p:txBody>
      </p:sp>
    </p:spTree>
    <p:extLst>
      <p:ext uri="{BB962C8B-B14F-4D97-AF65-F5344CB8AC3E}">
        <p14:creationId xmlns:p14="http://schemas.microsoft.com/office/powerpoint/2010/main" val="274638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92A6-991E-4159-ACC9-FD6B8295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Intuition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F6B79C-995A-4568-85F4-5C94D53DF4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7250" y="1274164"/>
                <a:ext cx="10515600" cy="49027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image of the unit sphere  (S) under any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is a </a:t>
                </a:r>
                <a:r>
                  <a:rPr lang="en-US" u="sng" dirty="0" err="1"/>
                  <a:t>hyperellipse</a:t>
                </a:r>
                <a:r>
                  <a:rPr lang="en-US" u="sng" dirty="0"/>
                  <a:t> </a:t>
                </a:r>
                <a:r>
                  <a:rPr lang="en-US" dirty="0"/>
                  <a:t>(AS). </a:t>
                </a:r>
              </a:p>
              <a:p>
                <a:r>
                  <a:rPr lang="en-US" dirty="0" err="1"/>
                  <a:t>Hyperellipse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is a unit sphere stretched by some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in some </a:t>
                </a:r>
                <a:r>
                  <a:rPr lang="en-US" b="1" dirty="0"/>
                  <a:t>orthogonal</a:t>
                </a:r>
                <a:r>
                  <a:rPr lang="en-US" dirty="0"/>
                  <a:t>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(unit vectors). </a:t>
                </a:r>
              </a:p>
              <a:p>
                <a:r>
                  <a:rPr lang="en-US" dirty="0"/>
                  <a:t>The vectors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} the principal </a:t>
                </a:r>
                <a:r>
                  <a:rPr lang="en-US" dirty="0" err="1"/>
                  <a:t>semiaxes</a:t>
                </a:r>
                <a:r>
                  <a:rPr lang="en-US" dirty="0"/>
                  <a:t> of the </a:t>
                </a:r>
                <a:r>
                  <a:rPr lang="en-US" dirty="0" err="1"/>
                  <a:t>hyperellipse</a:t>
                </a:r>
                <a:r>
                  <a:rPr lang="en-US" dirty="0"/>
                  <a:t>, with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u="sng" dirty="0"/>
                  <a:t>Singular values</a:t>
                </a:r>
                <a:r>
                  <a:rPr lang="en-US" dirty="0"/>
                  <a:t>: the stretch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u="sng" dirty="0"/>
                  <a:t>n left singular vectors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u="sng" dirty="0"/>
                  <a:t>n right singular vectors</a:t>
                </a:r>
                <a:r>
                  <a:rPr lang="en-US" dirty="0"/>
                  <a:t>: preimages of principal </a:t>
                </a:r>
                <a:r>
                  <a:rPr lang="en-US" dirty="0" err="1"/>
                  <a:t>semiaxes</a:t>
                </a:r>
                <a:r>
                  <a:rPr lang="en-US" dirty="0"/>
                  <a:t> of 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ⅈ=1,…,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F6B79C-995A-4568-85F4-5C94D53DF4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0" y="1274164"/>
                <a:ext cx="10515600" cy="4902799"/>
              </a:xfrm>
              <a:blipFill>
                <a:blip r:embed="rId2"/>
                <a:stretch>
                  <a:fillRect l="-965" t="-284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79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0B8A-52E3-4BD9-AEDA-8D15C4C0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D4D29-BA4D-461E-9B11-2D348C43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2985C-1B58-4E92-8795-865DD22A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398"/>
            <a:ext cx="12192000" cy="59732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E15A5C2-2DEB-405F-9554-8C8050C1C0C6}"/>
                  </a:ext>
                </a:extLst>
              </p14:cNvPr>
              <p14:cNvContentPartPr/>
              <p14:nvPr/>
            </p14:nvContentPartPr>
            <p14:xfrm>
              <a:off x="2838410" y="1054000"/>
              <a:ext cx="95760" cy="197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E15A5C2-2DEB-405F-9554-8C8050C1C0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9410" y="1045000"/>
                <a:ext cx="1134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E2DE8EF-452F-4BC1-825B-6226EF976D97}"/>
                  </a:ext>
                </a:extLst>
              </p14:cNvPr>
              <p14:cNvContentPartPr/>
              <p14:nvPr/>
            </p14:nvContentPartPr>
            <p14:xfrm>
              <a:off x="3003290" y="869680"/>
              <a:ext cx="476640" cy="5846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E2DE8EF-452F-4BC1-825B-6226EF976D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4650" y="861040"/>
                <a:ext cx="49428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5BC6D01-B73C-4F7F-9189-48897D280A22}"/>
                  </a:ext>
                </a:extLst>
              </p14:cNvPr>
              <p14:cNvContentPartPr/>
              <p14:nvPr/>
            </p14:nvContentPartPr>
            <p14:xfrm>
              <a:off x="8077130" y="793720"/>
              <a:ext cx="597240" cy="400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5BC6D01-B73C-4F7F-9189-48897D280A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68130" y="784720"/>
                <a:ext cx="614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B91DE83-F790-4C1B-B1C1-46DED21E20BA}"/>
                  </a:ext>
                </a:extLst>
              </p14:cNvPr>
              <p14:cNvContentPartPr/>
              <p14:nvPr/>
            </p14:nvContentPartPr>
            <p14:xfrm>
              <a:off x="3771890" y="844480"/>
              <a:ext cx="1041480" cy="927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B91DE83-F790-4C1B-B1C1-46DED21E20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62893" y="835480"/>
                <a:ext cx="1059114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B45C61D-735B-4C10-B83A-876BC46E0C0B}"/>
                  </a:ext>
                </a:extLst>
              </p14:cNvPr>
              <p14:cNvContentPartPr/>
              <p14:nvPr/>
            </p14:nvContentPartPr>
            <p14:xfrm>
              <a:off x="9080450" y="698320"/>
              <a:ext cx="705240" cy="438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B45C61D-735B-4C10-B83A-876BC46E0C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71450" y="689320"/>
                <a:ext cx="7228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564CFD9-FD0D-490E-B25E-124B32A16866}"/>
                  </a:ext>
                </a:extLst>
              </p14:cNvPr>
              <p14:cNvContentPartPr/>
              <p14:nvPr/>
            </p14:nvContentPartPr>
            <p14:xfrm>
              <a:off x="9867770" y="584200"/>
              <a:ext cx="336960" cy="3808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564CFD9-FD0D-490E-B25E-124B32A1686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58770" y="575208"/>
                <a:ext cx="354600" cy="398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B97CF76-B844-41AD-8344-18DBFB81BF85}"/>
                  </a:ext>
                </a:extLst>
              </p14:cNvPr>
              <p14:cNvContentPartPr/>
              <p14:nvPr/>
            </p14:nvContentPartPr>
            <p14:xfrm>
              <a:off x="10452050" y="704800"/>
              <a:ext cx="819360" cy="2988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B97CF76-B844-41AD-8344-18DBFB81BF8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43050" y="695800"/>
                <a:ext cx="8370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C0AB3CE-1365-4CB9-80DE-09AD7365F5B0}"/>
                  </a:ext>
                </a:extLst>
              </p14:cNvPr>
              <p14:cNvContentPartPr/>
              <p14:nvPr/>
            </p14:nvContentPartPr>
            <p14:xfrm>
              <a:off x="4559210" y="3657520"/>
              <a:ext cx="908280" cy="4003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C0AB3CE-1365-4CB9-80DE-09AD7365F5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50210" y="3648520"/>
                <a:ext cx="9259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E5653FB-BDCF-47BE-A628-7B0421729F7A}"/>
                  </a:ext>
                </a:extLst>
              </p14:cNvPr>
              <p14:cNvContentPartPr/>
              <p14:nvPr/>
            </p14:nvContentPartPr>
            <p14:xfrm>
              <a:off x="5759450" y="3720880"/>
              <a:ext cx="235440" cy="254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E5653FB-BDCF-47BE-A628-7B0421729F7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50450" y="3712240"/>
                <a:ext cx="2530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B19A99B-2499-4255-9B6F-209E029297D2}"/>
                  </a:ext>
                </a:extLst>
              </p14:cNvPr>
              <p14:cNvContentPartPr/>
              <p14:nvPr/>
            </p14:nvContentPartPr>
            <p14:xfrm>
              <a:off x="6133850" y="3689200"/>
              <a:ext cx="305280" cy="3495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B19A99B-2499-4255-9B6F-209E029297D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25210" y="3680200"/>
                <a:ext cx="3229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2482213-78FA-4B01-A24A-8A1686F2ACB1}"/>
                  </a:ext>
                </a:extLst>
              </p14:cNvPr>
              <p14:cNvContentPartPr/>
              <p14:nvPr/>
            </p14:nvContentPartPr>
            <p14:xfrm>
              <a:off x="4559210" y="4273480"/>
              <a:ext cx="648000" cy="400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2482213-78FA-4B01-A24A-8A1686F2ACB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50210" y="4264480"/>
                <a:ext cx="66564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1230BD8-CDA6-4A08-B4A1-EE7ABE8A8709}"/>
                  </a:ext>
                </a:extLst>
              </p14:cNvPr>
              <p14:cNvContentPartPr/>
              <p14:nvPr/>
            </p14:nvContentPartPr>
            <p14:xfrm>
              <a:off x="5327450" y="4425760"/>
              <a:ext cx="171720" cy="129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1230BD8-CDA6-4A08-B4A1-EE7ABE8A870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18810" y="4417120"/>
                <a:ext cx="1893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36DE146-A741-4681-8951-3F65CC0C9EFE}"/>
                  </a:ext>
                </a:extLst>
              </p14:cNvPr>
              <p14:cNvContentPartPr/>
              <p14:nvPr/>
            </p14:nvContentPartPr>
            <p14:xfrm>
              <a:off x="5320970" y="4514680"/>
              <a:ext cx="197280" cy="12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36DE146-A741-4681-8951-3F65CC0C9EF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12330" y="4505680"/>
                <a:ext cx="214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2ADCC0F-6090-4289-AFAF-BA2187F7F390}"/>
                  </a:ext>
                </a:extLst>
              </p14:cNvPr>
              <p14:cNvContentPartPr/>
              <p14:nvPr/>
            </p14:nvContentPartPr>
            <p14:xfrm>
              <a:off x="5708330" y="4317760"/>
              <a:ext cx="781560" cy="330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2ADCC0F-6090-4289-AFAF-BA2187F7F39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99690" y="4309111"/>
                <a:ext cx="799200" cy="3484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68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C108-380F-4EFD-8B61-FBEB7D59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SVD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8C4F82-91BC-42F7-8574-931433200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maps right singular vectors to stretched left singular vectors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Put it in the matrix form (remember the linear combination interpretation of matrix-vector multiplication?)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8C4F82-91BC-42F7-8574-931433200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A3E9A53-34FE-4942-8E1A-968C541EF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69963"/>
            <a:ext cx="8183679" cy="2294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B73942-DA03-42EE-BEFF-8BBEA1545A5A}"/>
                  </a:ext>
                </a:extLst>
              </p14:cNvPr>
              <p14:cNvContentPartPr/>
              <p14:nvPr/>
            </p14:nvContentPartPr>
            <p14:xfrm>
              <a:off x="3930650" y="5664160"/>
              <a:ext cx="368640" cy="47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B73942-DA03-42EE-BEFF-8BBEA1545A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1650" y="5655160"/>
                <a:ext cx="38628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E20A8-521F-4C2D-AB1E-182E776B7101}"/>
                  </a:ext>
                </a:extLst>
              </p14:cNvPr>
              <p14:cNvContentPartPr/>
              <p14:nvPr/>
            </p14:nvContentPartPr>
            <p14:xfrm>
              <a:off x="4432130" y="5626000"/>
              <a:ext cx="565200" cy="533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E20A8-521F-4C2D-AB1E-182E776B71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3136" y="5617000"/>
                <a:ext cx="582829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E45C2C-9798-469C-83CD-B937C4FFFBB4}"/>
                  </a:ext>
                </a:extLst>
              </p14:cNvPr>
              <p14:cNvContentPartPr/>
              <p14:nvPr/>
            </p14:nvContentPartPr>
            <p14:xfrm>
              <a:off x="5270210" y="5689360"/>
              <a:ext cx="235440" cy="438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E45C2C-9798-469C-83CD-B937C4FFFB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61570" y="5680720"/>
                <a:ext cx="2530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2A0FDB-EC79-4155-89DB-51442F25938F}"/>
                  </a:ext>
                </a:extLst>
              </p14:cNvPr>
              <p14:cNvContentPartPr/>
              <p14:nvPr/>
            </p14:nvContentPartPr>
            <p14:xfrm>
              <a:off x="5657570" y="5721040"/>
              <a:ext cx="336960" cy="375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2A0FDB-EC79-4155-89DB-51442F2593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48930" y="5712400"/>
                <a:ext cx="3546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8104DE-524F-4A0C-8E93-30A40B1C5B35}"/>
                  </a:ext>
                </a:extLst>
              </p14:cNvPr>
              <p14:cNvContentPartPr/>
              <p14:nvPr/>
            </p14:nvContentPartPr>
            <p14:xfrm>
              <a:off x="5295770" y="5448160"/>
              <a:ext cx="140040" cy="159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8104DE-524F-4A0C-8E93-30A40B1C5B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86770" y="5439160"/>
                <a:ext cx="1576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75A418-E7A1-45F9-A1D5-1FD3D3495440}"/>
                  </a:ext>
                </a:extLst>
              </p14:cNvPr>
              <p14:cNvContentPartPr/>
              <p14:nvPr/>
            </p14:nvContentPartPr>
            <p14:xfrm>
              <a:off x="5683130" y="5492440"/>
              <a:ext cx="184680" cy="159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75A418-E7A1-45F9-A1D5-1FD3D34954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74130" y="5483800"/>
                <a:ext cx="202320" cy="1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04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52E2-612A-49C3-A61B-340F3628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SVD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A21D-73AE-4E49-95F1-E0B63299DC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Matrix 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𝐴𝑉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Note that V is unitary, we have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</m:acc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A21D-73AE-4E49-95F1-E0B63299D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8CB1C8F-D556-47FC-BB95-B1CAE395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3127713"/>
            <a:ext cx="6508750" cy="336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0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BE9E-F259-4403-89CD-801C6799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DEB088-90E2-47DD-B7FE-D5AAC8567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make the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/>
                  <a:t> orthogonal!</a:t>
                </a:r>
                <a:br>
                  <a:rPr lang="en-US" dirty="0"/>
                </a:br>
                <a:r>
                  <a:rPr lang="en-US" dirty="0"/>
                  <a:t>Extend the orthonormal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/>
                  <a:t> to full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unitary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. Extend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</m:acc>
                  </m:oMath>
                </a14:m>
                <a:r>
                  <a:rPr lang="en-US" dirty="0"/>
                  <a:t> with zeros at the bottom to maintain equality…</a:t>
                </a:r>
              </a:p>
              <a:p>
                <a:r>
                  <a:rPr lang="en-US" dirty="0"/>
                  <a:t>Why bother? (now we allow any rank of A)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DEB088-90E2-47DD-B7FE-D5AAC8567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E2B849-F453-4BF9-994E-9B53AF4D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526549"/>
            <a:ext cx="7200900" cy="333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6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8222-B27D-4F68-AC73-75D7A237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E6DCB4-47E5-498E-9387-6B48E8B96F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550" y="1274164"/>
                <a:ext cx="10515600" cy="49027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</a:t>
                </a:r>
                <a:r>
                  <a:rPr lang="en-US" b="1" dirty="0"/>
                  <a:t>any</a:t>
                </a:r>
                <a:r>
                  <a:rPr lang="en-US" dirty="0"/>
                  <a:t> matrix (we focus on real ones)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a singular value decomposition (SVD) of A is a factorization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is orthogonal,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orthogonal,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diagonal.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diagonal entries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dirty="0"/>
                  <a:t> are non-negative and sorted in decreasing order: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E6DCB4-47E5-498E-9387-6B48E8B96F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550" y="1274164"/>
                <a:ext cx="10515600" cy="4902799"/>
              </a:xfrm>
              <a:blipFill>
                <a:blip r:embed="rId2"/>
                <a:stretch>
                  <a:fillRect l="-1217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815D03-1B04-4B0B-B272-FE72C5D712B2}"/>
                  </a:ext>
                </a:extLst>
              </p14:cNvPr>
              <p14:cNvContentPartPr/>
              <p14:nvPr/>
            </p14:nvContentPartPr>
            <p14:xfrm>
              <a:off x="1206170" y="5695840"/>
              <a:ext cx="311400" cy="38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815D03-1B04-4B0B-B272-FE72C5D712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530" y="5686840"/>
                <a:ext cx="32904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A935C6-5A3F-4D62-B60A-7013EE1D8C66}"/>
                  </a:ext>
                </a:extLst>
              </p14:cNvPr>
              <p14:cNvContentPartPr/>
              <p14:nvPr/>
            </p14:nvContentPartPr>
            <p14:xfrm>
              <a:off x="1784330" y="5778280"/>
              <a:ext cx="228960" cy="209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A935C6-5A3F-4D62-B60A-7013EE1D8C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5330" y="5769640"/>
                <a:ext cx="2466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4C7D77-F0EC-4A1F-913E-EE4351E71086}"/>
                  </a:ext>
                </a:extLst>
              </p14:cNvPr>
              <p14:cNvContentPartPr/>
              <p14:nvPr/>
            </p14:nvContentPartPr>
            <p14:xfrm>
              <a:off x="1714490" y="6045040"/>
              <a:ext cx="324360" cy="3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4C7D77-F0EC-4A1F-913E-EE4351E710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5490" y="6036040"/>
                <a:ext cx="3420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FEB295-57E2-4BDA-B4C6-A15031F6184E}"/>
                  </a:ext>
                </a:extLst>
              </p14:cNvPr>
              <p14:cNvContentPartPr/>
              <p14:nvPr/>
            </p14:nvContentPartPr>
            <p14:xfrm>
              <a:off x="2196890" y="5790880"/>
              <a:ext cx="457560" cy="27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FEB295-57E2-4BDA-B4C6-A15031F618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88250" y="5782240"/>
                <a:ext cx="4752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B1EE5FC-169A-4158-B1FC-CDD6231198AC}"/>
                  </a:ext>
                </a:extLst>
              </p14:cNvPr>
              <p14:cNvContentPartPr/>
              <p14:nvPr/>
            </p14:nvContentPartPr>
            <p14:xfrm>
              <a:off x="2825450" y="5790880"/>
              <a:ext cx="228960" cy="184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B1EE5FC-169A-4158-B1FC-CDD6231198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16810" y="5782240"/>
                <a:ext cx="246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5311BA-DABB-4C96-99A3-7CE064407C07}"/>
                  </a:ext>
                </a:extLst>
              </p14:cNvPr>
              <p14:cNvContentPartPr/>
              <p14:nvPr/>
            </p14:nvContentPartPr>
            <p14:xfrm>
              <a:off x="2812850" y="6045040"/>
              <a:ext cx="260640" cy="1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5311BA-DABB-4C96-99A3-7CE064407C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4210" y="6036040"/>
                <a:ext cx="2782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122CF5E-2BCE-409D-8D7C-2F5F19CD0B3F}"/>
                  </a:ext>
                </a:extLst>
              </p14:cNvPr>
              <p14:cNvContentPartPr/>
              <p14:nvPr/>
            </p14:nvContentPartPr>
            <p14:xfrm>
              <a:off x="3339890" y="5930560"/>
              <a:ext cx="51120" cy="38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122CF5E-2BCE-409D-8D7C-2F5F19CD0B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31250" y="5921920"/>
                <a:ext cx="687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A0F532E-DA81-40EB-8A89-3AC7C99337D2}"/>
                  </a:ext>
                </a:extLst>
              </p14:cNvPr>
              <p14:cNvContentPartPr/>
              <p14:nvPr/>
            </p14:nvContentPartPr>
            <p14:xfrm>
              <a:off x="3549410" y="5943520"/>
              <a:ext cx="360" cy="12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A0F532E-DA81-40EB-8A89-3AC7C99337D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40770" y="5934520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B9A6DCC-F2AC-49B0-8175-08801E75A0DA}"/>
                  </a:ext>
                </a:extLst>
              </p14:cNvPr>
              <p14:cNvContentPartPr/>
              <p14:nvPr/>
            </p14:nvContentPartPr>
            <p14:xfrm>
              <a:off x="3695570" y="5924440"/>
              <a:ext cx="19440" cy="25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B9A6DCC-F2AC-49B0-8175-08801E75A0D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86570" y="5915440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04BDB9B-D7EE-4593-BE53-794FB0A6E758}"/>
                  </a:ext>
                </a:extLst>
              </p14:cNvPr>
              <p14:cNvContentPartPr/>
              <p14:nvPr/>
            </p14:nvContentPartPr>
            <p14:xfrm>
              <a:off x="3917690" y="5809960"/>
              <a:ext cx="235440" cy="197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04BDB9B-D7EE-4593-BE53-794FB0A6E7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09050" y="5801320"/>
                <a:ext cx="2530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C547FFE-D4D9-4EAA-A1B6-E00F12898553}"/>
                  </a:ext>
                </a:extLst>
              </p14:cNvPr>
              <p14:cNvContentPartPr/>
              <p14:nvPr/>
            </p14:nvContentPartPr>
            <p14:xfrm>
              <a:off x="3943250" y="6064120"/>
              <a:ext cx="260640" cy="3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C547FFE-D4D9-4EAA-A1B6-E00F1289855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34250" y="6055120"/>
                <a:ext cx="2782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A14E811-D466-4C47-8B8A-1D6A0E704255}"/>
                  </a:ext>
                </a:extLst>
              </p14:cNvPr>
              <p14:cNvContentPartPr/>
              <p14:nvPr/>
            </p14:nvContentPartPr>
            <p14:xfrm>
              <a:off x="4457690" y="5822920"/>
              <a:ext cx="438120" cy="457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A14E811-D466-4C47-8B8A-1D6A0E70425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48697" y="5813920"/>
                <a:ext cx="455746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27C1677-A01B-46DB-A8D6-ACCECB44CCA9}"/>
                  </a:ext>
                </a:extLst>
              </p14:cNvPr>
              <p14:cNvContentPartPr/>
              <p14:nvPr/>
            </p14:nvContentPartPr>
            <p14:xfrm>
              <a:off x="5016410" y="5905360"/>
              <a:ext cx="260640" cy="209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27C1677-A01B-46DB-A8D6-ACCECB44CCA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07410" y="5896360"/>
                <a:ext cx="2782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A045143-4F5D-4E64-AD5F-5DC33ABFA0F4}"/>
                  </a:ext>
                </a:extLst>
              </p14:cNvPr>
              <p14:cNvContentPartPr/>
              <p14:nvPr/>
            </p14:nvContentPartPr>
            <p14:xfrm>
              <a:off x="5384690" y="5879800"/>
              <a:ext cx="228960" cy="241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A045143-4F5D-4E64-AD5F-5DC33ABFA0F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75690" y="5871160"/>
                <a:ext cx="2466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AB5F87C-777B-4EC7-9619-B8CC660F4E7A}"/>
                  </a:ext>
                </a:extLst>
              </p14:cNvPr>
              <p14:cNvContentPartPr/>
              <p14:nvPr/>
            </p14:nvContentPartPr>
            <p14:xfrm>
              <a:off x="5975090" y="6114880"/>
              <a:ext cx="57600" cy="146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AB5F87C-777B-4EC7-9619-B8CC660F4E7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66450" y="6105880"/>
                <a:ext cx="752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C3A2ABB-00C4-444A-86C4-9CB17FFE3BE1}"/>
                  </a:ext>
                </a:extLst>
              </p14:cNvPr>
              <p14:cNvContentPartPr/>
              <p14:nvPr/>
            </p14:nvContentPartPr>
            <p14:xfrm>
              <a:off x="6603650" y="5879800"/>
              <a:ext cx="120960" cy="381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C3A2ABB-00C4-444A-86C4-9CB17FFE3BE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595010" y="5871160"/>
                <a:ext cx="1386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82A6EA7-1635-46F8-971C-AD58444011D9}"/>
                  </a:ext>
                </a:extLst>
              </p14:cNvPr>
              <p14:cNvContentPartPr/>
              <p14:nvPr/>
            </p14:nvContentPartPr>
            <p14:xfrm>
              <a:off x="6857810" y="5943520"/>
              <a:ext cx="190800" cy="12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82A6EA7-1635-46F8-971C-AD58444011D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49170" y="5934520"/>
                <a:ext cx="2084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7D1C9A4-4BFB-4B53-9365-25E83C7D652F}"/>
                  </a:ext>
                </a:extLst>
              </p14:cNvPr>
              <p14:cNvContentPartPr/>
              <p14:nvPr/>
            </p14:nvContentPartPr>
            <p14:xfrm>
              <a:off x="6883370" y="6025960"/>
              <a:ext cx="190800" cy="19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7D1C9A4-4BFB-4B53-9365-25E83C7D652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74370" y="6017320"/>
                <a:ext cx="208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35FBDCB-23BD-4E16-B71D-72C1AA7419C5}"/>
                  </a:ext>
                </a:extLst>
              </p14:cNvPr>
              <p14:cNvContentPartPr/>
              <p14:nvPr/>
            </p14:nvContentPartPr>
            <p14:xfrm>
              <a:off x="7283330" y="5860720"/>
              <a:ext cx="203400" cy="235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35FBDCB-23BD-4E16-B71D-72C1AA7419C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74330" y="5852080"/>
                <a:ext cx="2210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19BB518-39C8-496B-87E2-C58B9A52E694}"/>
                  </a:ext>
                </a:extLst>
              </p14:cNvPr>
              <p14:cNvContentPartPr/>
              <p14:nvPr/>
            </p14:nvContentPartPr>
            <p14:xfrm>
              <a:off x="7651610" y="5873680"/>
              <a:ext cx="32040" cy="133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19BB518-39C8-496B-87E2-C58B9A52E69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42610" y="5864680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0D5AE5B-DEF4-480E-8DD9-F6FC35D07FE8}"/>
                  </a:ext>
                </a:extLst>
              </p14:cNvPr>
              <p14:cNvContentPartPr/>
              <p14:nvPr/>
            </p14:nvContentPartPr>
            <p14:xfrm>
              <a:off x="7639010" y="5765680"/>
              <a:ext cx="120960" cy="63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0D5AE5B-DEF4-480E-8DD9-F6FC35D07FE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30010" y="5756680"/>
                <a:ext cx="1386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49C933-40BC-4CFE-85C1-85D139A87EFE}"/>
                  </a:ext>
                </a:extLst>
              </p14:cNvPr>
              <p14:cNvContentPartPr/>
              <p14:nvPr/>
            </p14:nvContentPartPr>
            <p14:xfrm>
              <a:off x="7791290" y="5886280"/>
              <a:ext cx="82800" cy="133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49C933-40BC-4CFE-85C1-85D139A87EF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82290" y="5877280"/>
                <a:ext cx="100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AD627DF-356C-4A12-B9DE-202400377B8A}"/>
                  </a:ext>
                </a:extLst>
              </p14:cNvPr>
              <p14:cNvContentPartPr/>
              <p14:nvPr/>
            </p14:nvContentPartPr>
            <p14:xfrm>
              <a:off x="8013410" y="5695840"/>
              <a:ext cx="178200" cy="470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AD627DF-356C-4A12-B9DE-202400377B8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04770" y="5686840"/>
                <a:ext cx="1958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C73FF28-FE48-468B-A0E0-A876C7B913CF}"/>
                  </a:ext>
                </a:extLst>
              </p14:cNvPr>
              <p14:cNvContentPartPr/>
              <p14:nvPr/>
            </p14:nvContentPartPr>
            <p14:xfrm>
              <a:off x="8337410" y="5835520"/>
              <a:ext cx="400320" cy="279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C73FF28-FE48-468B-A0E0-A876C7B913C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28410" y="5826520"/>
                <a:ext cx="4179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E4B04D8-FA5E-4644-A603-37BBB127950C}"/>
                  </a:ext>
                </a:extLst>
              </p14:cNvPr>
              <p14:cNvContentPartPr/>
              <p14:nvPr/>
            </p14:nvContentPartPr>
            <p14:xfrm>
              <a:off x="8819810" y="5740120"/>
              <a:ext cx="336960" cy="501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E4B04D8-FA5E-4644-A603-37BBB127950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811170" y="5731480"/>
                <a:ext cx="35460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00D9535-875F-43DB-BB05-325EC8AAE227}"/>
                  </a:ext>
                </a:extLst>
              </p14:cNvPr>
              <p14:cNvContentPartPr/>
              <p14:nvPr/>
            </p14:nvContentPartPr>
            <p14:xfrm>
              <a:off x="5873570" y="2413000"/>
              <a:ext cx="6032880" cy="10670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00D9535-875F-43DB-BB05-325EC8AAE22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864570" y="2404000"/>
                <a:ext cx="6050520" cy="10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918542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" id="{7CDFC915-D882-42F4-AB6F-AD98BB466DD1}" vid="{750A6131-7ED9-48DE-AF23-C01E8526B4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1480</TotalTime>
  <Words>1015</Words>
  <Application>Microsoft Macintosh PowerPoint</Application>
  <PresentationFormat>Widescreen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Cambria Math</vt:lpstr>
      <vt:lpstr>Charter Roman</vt:lpstr>
      <vt:lpstr>lecture</vt:lpstr>
      <vt:lpstr>Lecture 3 Singular Value Decomposition</vt:lpstr>
      <vt:lpstr>What, why, and how?</vt:lpstr>
      <vt:lpstr>SVD– The Swiss Army Knife…</vt:lpstr>
      <vt:lpstr>Geometric Intuition</vt:lpstr>
      <vt:lpstr>PowerPoint Presentation</vt:lpstr>
      <vt:lpstr>Reduced SVD (1)</vt:lpstr>
      <vt:lpstr>Reduced SVD (2)</vt:lpstr>
      <vt:lpstr>Full SVD</vt:lpstr>
      <vt:lpstr>Formal definition of SVD</vt:lpstr>
      <vt:lpstr>SVD: every matrix is diagonal…</vt:lpstr>
      <vt:lpstr>SVD vs. Eigenvalue Decomposition</vt:lpstr>
      <vt:lpstr>Matrix Properties via SVD</vt:lpstr>
      <vt:lpstr>PowerPoint Presentation</vt:lpstr>
      <vt:lpstr>PowerPoint Presentation</vt:lpstr>
      <vt:lpstr>Low rank approximations</vt:lpstr>
      <vt:lpstr>SVD gives optimal low-rank approximation</vt:lpstr>
      <vt:lpstr>Example Application of SVD</vt:lpstr>
      <vt:lpstr>PowerPoint Presentation</vt:lpstr>
      <vt:lpstr>PowerPoint Presentation</vt:lpstr>
      <vt:lpstr>Applications in Data 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 Singular Value Decomposition</dc:title>
  <dc:creator>Panruo Wu</dc:creator>
  <cp:lastModifiedBy>Wu, Panruo</cp:lastModifiedBy>
  <cp:revision>32</cp:revision>
  <dcterms:created xsi:type="dcterms:W3CDTF">2018-12-31T23:10:53Z</dcterms:created>
  <dcterms:modified xsi:type="dcterms:W3CDTF">2020-01-21T21:56:25Z</dcterms:modified>
</cp:coreProperties>
</file>